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F2FC4-EB27-4915-A70A-F8CCFA536094}" v="327" dt="2023-09-25T07:08:53.498"/>
    <p1510:client id="{4311AE00-6668-45FA-76A4-DAEA77E457C9}" v="24" dt="2023-09-26T05:51:43.149"/>
    <p1510:client id="{4A46DB7C-8798-42BF-B6C5-B2FE0E7FD69E}" v="155" dt="2023-09-24T05:00:23.581"/>
    <p1510:client id="{50B9F9A4-DB44-7CA1-5592-E55CB1686F30}" v="10" dt="2023-09-26T05:47:42.147"/>
    <p1510:client id="{8FE36C9E-C648-73FB-2659-F3D16FD4806F}" v="1716" dt="2023-09-25T08:28:12.665"/>
    <p1510:client id="{EC9C593A-41B9-7866-2324-55FBC5565C1A}" v="1" dt="2023-09-26T06:23:57.463"/>
    <p1510:client id="{FDB37546-45D4-0CFC-F3C6-FCD68FB6EC6E}" v="24" dt="2023-09-25T08:49:20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1470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2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6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5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202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2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2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7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4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7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2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3FC43A-F2E5-409E-8C82-7DC3B69E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405908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BFF7B-A218-4767-9A82-7ADFE8C9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723290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13" y="179334"/>
            <a:ext cx="3827791" cy="6489095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CS 360 Presentation</a:t>
            </a:r>
            <a:br>
              <a:rPr lang="en-US" sz="4000">
                <a:cs typeface="Calibri Light"/>
              </a:rPr>
            </a:br>
            <a:r>
              <a:rPr lang="en-US" sz="4000">
                <a:ea typeface="+mj-lt"/>
                <a:cs typeface="+mj-lt"/>
              </a:rPr>
              <a:t>Sept. 26</a:t>
            </a:r>
            <a:endParaRPr lang="en-US" sz="40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4655" y="228601"/>
            <a:ext cx="3436450" cy="6431540"/>
          </a:xfrm>
          <a:noFill/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Andrew Plum and Nathan Nguyen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E54C-9338-528B-51ED-A79FE103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Project: Improving </a:t>
            </a:r>
            <a:r>
              <a:rPr lang="en-US" err="1"/>
              <a:t>NoDD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1CB00-4E4C-8E15-3A69-19B3F8BBD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NoDD</a:t>
            </a:r>
            <a:r>
              <a:rPr lang="en-US"/>
              <a:t> is an interactive learning tool provided within Project 360</a:t>
            </a:r>
          </a:p>
          <a:p>
            <a:pPr lvl="1"/>
            <a:r>
              <a:rPr lang="en-US" spc="10" err="1">
                <a:solidFill>
                  <a:srgbClr val="000000"/>
                </a:solidFill>
              </a:rPr>
              <a:t>NoDD</a:t>
            </a:r>
            <a:r>
              <a:rPr lang="en-US" spc="10">
                <a:solidFill>
                  <a:srgbClr val="000000"/>
                </a:solidFill>
              </a:rPr>
              <a:t> stands for Normalization and Database Design</a:t>
            </a:r>
            <a:endParaRPr lang="en-US"/>
          </a:p>
          <a:p>
            <a:r>
              <a:rPr lang="en-US"/>
              <a:t>We plan to expand upon the already existing </a:t>
            </a:r>
            <a:r>
              <a:rPr lang="en-US" err="1"/>
              <a:t>NoDD</a:t>
            </a:r>
            <a:r>
              <a:rPr lang="en-US"/>
              <a:t> interactive web framework.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We will</a:t>
            </a:r>
            <a:r>
              <a:rPr lang="en-US" spc="10">
                <a:solidFill>
                  <a:srgbClr val="000000"/>
                </a:solidFill>
              </a:rPr>
              <a:t> be</a:t>
            </a:r>
            <a:r>
              <a:rPr lang="en-US">
                <a:solidFill>
                  <a:srgbClr val="000000"/>
                </a:solidFill>
              </a:rPr>
              <a:t> implementing the evaluation algorithm which grades student responses concerning the normalization of functional dependencies.</a:t>
            </a:r>
          </a:p>
          <a:p>
            <a:pPr lvl="1"/>
            <a:endParaRPr lang="en-US" spc="1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4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4962-F327-D336-563C-BA89BF90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Dependencies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19DF4-16C2-1A7D-FD81-BE0DFB33E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Functional</a:t>
            </a:r>
            <a:r>
              <a:rPr lang="en-US" spc="1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dependencies</a:t>
            </a:r>
            <a:endParaRPr lang="en-US"/>
          </a:p>
          <a:p>
            <a:pPr lvl="1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These are</a:t>
            </a:r>
            <a:r>
              <a:rPr lang="en-US" spc="10">
                <a:solidFill>
                  <a:srgbClr val="000000"/>
                </a:solidFill>
                <a:ea typeface="+mn-lt"/>
                <a:cs typeface="+mn-lt"/>
              </a:rPr>
              <a:t> a key concept in database design.</a:t>
            </a:r>
            <a:endParaRPr lang="en-US"/>
          </a:p>
          <a:p>
            <a:pPr lvl="1"/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When the values of some attributes in a database uniquely determine the values of other attributes in the database, we say they are functionally dependent. </a:t>
            </a:r>
          </a:p>
          <a:p>
            <a:pPr lvl="2"/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Example: A --&gt; B and B --&gt; C, then A --&gt; C</a:t>
            </a:r>
            <a:endParaRPr lang="en-US"/>
          </a:p>
          <a:p>
            <a:pPr lvl="3"/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A database contains attributes "Date of birth" and "Age" and "Is minor"</a:t>
            </a:r>
          </a:p>
          <a:p>
            <a:pPr lvl="4"/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"Date of birth" --&gt; "Age"</a:t>
            </a:r>
            <a:endParaRPr lang="en-US">
              <a:ea typeface="+mn-lt"/>
              <a:cs typeface="+mn-lt"/>
            </a:endParaRPr>
          </a:p>
          <a:p>
            <a:pPr lvl="4"/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"Age" --&gt; "Is minor"</a:t>
            </a:r>
          </a:p>
          <a:p>
            <a:pPr lvl="4"/>
            <a:r>
              <a:rPr lang="en-US">
                <a:solidFill>
                  <a:srgbClr val="374151"/>
                </a:solidFill>
                <a:ea typeface="+mn-lt"/>
                <a:cs typeface="+mn-lt"/>
              </a:rPr>
              <a:t>Therefore "Date of birth" --&gt; "Is minor"</a:t>
            </a:r>
          </a:p>
          <a:p>
            <a:pPr>
              <a:buFont typeface="Arial" pitchFamily="18" charset="2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Normalization</a:t>
            </a:r>
            <a:endParaRPr lang="en-US" spc="0">
              <a:solidFill>
                <a:srgbClr val="000000"/>
              </a:solidFill>
              <a:ea typeface="+mn-lt"/>
              <a:cs typeface="+mn-lt"/>
            </a:endParaRPr>
          </a:p>
          <a:p>
            <a:pPr lvl="1"/>
            <a:r>
              <a:rPr lang="en-US" spc="10">
                <a:solidFill>
                  <a:srgbClr val="000000"/>
                </a:solidFill>
                <a:ea typeface="+mn-lt"/>
                <a:cs typeface="+mn-lt"/>
              </a:rPr>
              <a:t>Is the process of organizing data in a database in order to reduce ambiguity, redundancy, and ensure consistency.</a:t>
            </a:r>
            <a:endParaRPr lang="en-US" spc="10">
              <a:solidFill>
                <a:srgbClr val="000000"/>
              </a:solidFill>
            </a:endParaRPr>
          </a:p>
          <a:p>
            <a:pPr lvl="2"/>
            <a:r>
              <a:rPr lang="en-US" spc="10">
                <a:solidFill>
                  <a:srgbClr val="000000"/>
                </a:solidFill>
                <a:ea typeface="+mn-lt"/>
                <a:cs typeface="+mn-lt"/>
              </a:rPr>
              <a:t>There are two main normalization algorithms that exist for functional dependencies: the 3NF algorithm and the BCNF algorithm.</a:t>
            </a:r>
          </a:p>
        </p:txBody>
      </p:sp>
    </p:spTree>
    <p:extLst>
      <p:ext uri="{BB962C8B-B14F-4D97-AF65-F5344CB8AC3E}">
        <p14:creationId xmlns:p14="http://schemas.microsoft.com/office/powerpoint/2010/main" val="84692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9E6D-0B6A-DCBF-B39E-1CD6A56A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33282-E11C-E83F-1150-587D6F4E8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/>
              <a:t>Connect with app interface for inputs</a:t>
            </a:r>
          </a:p>
          <a:p>
            <a:pPr marL="342900" indent="-342900">
              <a:buAutoNum type="arabicPeriod"/>
            </a:pPr>
            <a:r>
              <a:rPr lang="en-US"/>
              <a:t>Interpret data</a:t>
            </a:r>
            <a:endParaRPr lang="en-US" spc="0"/>
          </a:p>
          <a:p>
            <a:pPr lvl="1"/>
            <a:r>
              <a:rPr lang="en-US">
                <a:solidFill>
                  <a:schemeClr val="tx1"/>
                </a:solidFill>
              </a:rPr>
              <a:t>Structing</a:t>
            </a:r>
            <a:r>
              <a:rPr lang="en-US">
                <a:solidFill>
                  <a:srgbClr val="000000"/>
                </a:solidFill>
              </a:rPr>
              <a:t> </a:t>
            </a:r>
            <a:endParaRPr lang="en-US" spc="0">
              <a:solidFill>
                <a:srgbClr val="000000"/>
              </a:solidFill>
            </a:endParaRPr>
          </a:p>
          <a:p>
            <a:pPr lvl="1"/>
            <a:r>
              <a:rPr lang="en-US" spc="10">
                <a:solidFill>
                  <a:srgbClr val="000000"/>
                </a:solidFill>
              </a:rPr>
              <a:t>Implement algorithm</a:t>
            </a:r>
            <a:endParaRPr lang="en-US"/>
          </a:p>
          <a:p>
            <a:pPr lvl="2"/>
            <a:r>
              <a:rPr lang="en-US" spc="10">
                <a:solidFill>
                  <a:srgbClr val="000000"/>
                </a:solidFill>
              </a:rPr>
              <a:t>Evaluating for 3NF and BCNF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Output data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4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E634-2306-765A-9442-464A8AA8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D5C1-A08C-CC27-FF7B-253317B9A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Programming Languages Used</a:t>
            </a:r>
          </a:p>
          <a:p>
            <a:pPr lvl="1"/>
            <a:r>
              <a:rPr lang="en-US" sz="2000" spc="10">
                <a:solidFill>
                  <a:srgbClr val="000000"/>
                </a:solidFill>
              </a:rPr>
              <a:t>We're considering using:</a:t>
            </a:r>
          </a:p>
          <a:p>
            <a:pPr lvl="2"/>
            <a:r>
              <a:rPr lang="en-US" sz="1600" spc="10" err="1">
                <a:solidFill>
                  <a:srgbClr val="000000"/>
                </a:solidFill>
              </a:rPr>
              <a:t>php</a:t>
            </a:r>
          </a:p>
          <a:p>
            <a:pPr lvl="2"/>
            <a:r>
              <a:rPr lang="en-US" sz="1600" spc="10">
                <a:solidFill>
                  <a:srgbClr val="000000"/>
                </a:solidFill>
              </a:rPr>
              <a:t>Python</a:t>
            </a:r>
            <a:endParaRPr lang="en-US" sz="1600">
              <a:solidFill>
                <a:srgbClr val="000000"/>
              </a:solidFill>
            </a:endParaRPr>
          </a:p>
          <a:p>
            <a:pPr>
              <a:buFont typeface="Arial" pitchFamily="18" charset="2"/>
              <a:buChar char="•"/>
            </a:pPr>
            <a:r>
              <a:rPr lang="en-US" sz="2400">
                <a:solidFill>
                  <a:srgbClr val="000000"/>
                </a:solidFill>
              </a:rPr>
              <a:t>Development Tools</a:t>
            </a:r>
          </a:p>
          <a:p>
            <a:pPr lvl="1"/>
            <a:r>
              <a:rPr lang="en-US" sz="2000" spc="10">
                <a:solidFill>
                  <a:srgbClr val="000000"/>
                </a:solidFill>
              </a:rPr>
              <a:t>Some options include:</a:t>
            </a:r>
          </a:p>
          <a:p>
            <a:pPr lvl="2"/>
            <a:r>
              <a:rPr lang="en-US" sz="1600" spc="10">
                <a:solidFill>
                  <a:srgbClr val="000000"/>
                </a:solidFill>
              </a:rPr>
              <a:t>Visual Studio Code</a:t>
            </a:r>
          </a:p>
          <a:p>
            <a:pPr lvl="2"/>
            <a:r>
              <a:rPr lang="en-US" sz="1600" spc="10">
                <a:solidFill>
                  <a:srgbClr val="000000"/>
                </a:solidFill>
              </a:rPr>
              <a:t>Git/GitHub</a:t>
            </a:r>
          </a:p>
          <a:p>
            <a:pPr lvl="2"/>
            <a:r>
              <a:rPr lang="en-US" sz="1600" spc="10">
                <a:solidFill>
                  <a:srgbClr val="000000"/>
                </a:solidFill>
              </a:rPr>
              <a:t>Notepad++</a:t>
            </a:r>
          </a:p>
        </p:txBody>
      </p:sp>
      <p:pic>
        <p:nvPicPr>
          <p:cNvPr id="5" name="Picture 4" descr="A notepad with a cartoon lizard and a pencil&#10;&#10;Description automatically generated">
            <a:extLst>
              <a:ext uri="{FF2B5EF4-FFF2-40B4-BE49-F238E27FC236}">
                <a16:creationId xmlns:a16="http://schemas.microsoft.com/office/drawing/2014/main" id="{900DE4DF-FC45-28A6-71A6-DE125DF1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346" y="3927765"/>
            <a:ext cx="1745673" cy="1731819"/>
          </a:xfrm>
          <a:prstGeom prst="rect">
            <a:avLst/>
          </a:prstGeom>
        </p:spPr>
      </p:pic>
      <p:pic>
        <p:nvPicPr>
          <p:cNvPr id="6" name="Picture 5" descr="Github Logo Transparent Background - ezildaricci">
            <a:extLst>
              <a:ext uri="{FF2B5EF4-FFF2-40B4-BE49-F238E27FC236}">
                <a16:creationId xmlns:a16="http://schemas.microsoft.com/office/drawing/2014/main" id="{20CD8708-345C-2388-10AE-0E2D01B72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945" y="3927763"/>
            <a:ext cx="1676400" cy="1731818"/>
          </a:xfrm>
          <a:prstGeom prst="rect">
            <a:avLst/>
          </a:prstGeom>
        </p:spPr>
      </p:pic>
      <p:pic>
        <p:nvPicPr>
          <p:cNvPr id="7" name="Picture 6" descr="MicroPython: VSCode IntelliSense, Autocompletion &amp; Linting capabilities">
            <a:extLst>
              <a:ext uri="{FF2B5EF4-FFF2-40B4-BE49-F238E27FC236}">
                <a16:creationId xmlns:a16="http://schemas.microsoft.com/office/drawing/2014/main" id="{663B5BB8-A534-9E7D-6E0C-9246A19C9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253" y="3803072"/>
            <a:ext cx="1482437" cy="1676401"/>
          </a:xfrm>
          <a:prstGeom prst="rect">
            <a:avLst/>
          </a:prstGeom>
        </p:spPr>
      </p:pic>
      <p:pic>
        <p:nvPicPr>
          <p:cNvPr id="9" name="Picture 8" descr="Python, this open source language has gained popularity worldwide ...">
            <a:extLst>
              <a:ext uri="{FF2B5EF4-FFF2-40B4-BE49-F238E27FC236}">
                <a16:creationId xmlns:a16="http://schemas.microsoft.com/office/drawing/2014/main" id="{606785E4-FED8-5187-B891-946D19672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868" y="2085648"/>
            <a:ext cx="1676402" cy="1658268"/>
          </a:xfrm>
          <a:prstGeom prst="rect">
            <a:avLst/>
          </a:prstGeom>
        </p:spPr>
      </p:pic>
      <p:pic>
        <p:nvPicPr>
          <p:cNvPr id="4" name="Picture 3" descr="PHP logo PNG">
            <a:extLst>
              <a:ext uri="{FF2B5EF4-FFF2-40B4-BE49-F238E27FC236}">
                <a16:creationId xmlns:a16="http://schemas.microsoft.com/office/drawing/2014/main" id="{C5F44303-C2BF-6606-F923-B14C0C6EE3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8939" y="1832707"/>
            <a:ext cx="2205893" cy="217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3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146A-C68E-7341-1E32-61A2BF94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8118D3-1973-0D14-FE4E-B90879921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313" y="1694223"/>
            <a:ext cx="8885464" cy="5164776"/>
          </a:xfrm>
        </p:spPr>
      </p:pic>
    </p:spTree>
    <p:extLst>
      <p:ext uri="{BB962C8B-B14F-4D97-AF65-F5344CB8AC3E}">
        <p14:creationId xmlns:p14="http://schemas.microsoft.com/office/powerpoint/2010/main" val="247073305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View</vt:lpstr>
      <vt:lpstr>CS 360 Presentation Sept. 26</vt:lpstr>
      <vt:lpstr>Our Project: Improving NoDD</vt:lpstr>
      <vt:lpstr>Functional Dependencies and Normalization</vt:lpstr>
      <vt:lpstr>Project Steps</vt:lpstr>
      <vt:lpstr>Software and Tools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2023-09-24T03:41:56Z</dcterms:created>
  <dcterms:modified xsi:type="dcterms:W3CDTF">2023-09-26T08:12:42Z</dcterms:modified>
</cp:coreProperties>
</file>