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61" r:id="rId5"/>
    <p:sldId id="258" r:id="rId6"/>
    <p:sldId id="259" r:id="rId7"/>
    <p:sldId id="264" r:id="rId8"/>
    <p:sldId id="262" r:id="rId9"/>
    <p:sldId id="263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7C26B-F785-445D-A429-D647D49F8801}" v="8" dt="2023-11-02T07:29:1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0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um, Andrew (plum0598@vandals.uidaho.edu)" userId="e9824b6d-902d-4323-9a9b-098b9fde75ab" providerId="ADAL" clId="{ECB7C26B-F785-445D-A429-D647D49F8801}"/>
    <pc:docChg chg="undo redo custSel addSld delSld modSld sldOrd">
      <pc:chgData name="Plum, Andrew (plum0598@vandals.uidaho.edu)" userId="e9824b6d-902d-4323-9a9b-098b9fde75ab" providerId="ADAL" clId="{ECB7C26B-F785-445D-A429-D647D49F8801}" dt="2023-11-02T08:35:06.172" v="3309" actId="20577"/>
      <pc:docMkLst>
        <pc:docMk/>
      </pc:docMkLst>
      <pc:sldChg chg="addSp modSp mod">
        <pc:chgData name="Plum, Andrew (plum0598@vandals.uidaho.edu)" userId="e9824b6d-902d-4323-9a9b-098b9fde75ab" providerId="ADAL" clId="{ECB7C26B-F785-445D-A429-D647D49F8801}" dt="2023-11-02T07:32:05.068" v="3299" actId="14100"/>
        <pc:sldMkLst>
          <pc:docMk/>
          <pc:sldMk cId="0" sldId="257"/>
        </pc:sldMkLst>
        <pc:spChg chg="add mod">
          <ac:chgData name="Plum, Andrew (plum0598@vandals.uidaho.edu)" userId="e9824b6d-902d-4323-9a9b-098b9fde75ab" providerId="ADAL" clId="{ECB7C26B-F785-445D-A429-D647D49F8801}" dt="2023-11-02T07:32:05.068" v="3299" actId="14100"/>
          <ac:spMkLst>
            <pc:docMk/>
            <pc:sldMk cId="0" sldId="257"/>
            <ac:spMk id="3" creationId="{9F85A97F-28D0-E5B6-0D42-C884A70461E3}"/>
          </ac:spMkLst>
        </pc:spChg>
        <pc:spChg chg="mod">
          <ac:chgData name="Plum, Andrew (plum0598@vandals.uidaho.edu)" userId="e9824b6d-902d-4323-9a9b-098b9fde75ab" providerId="ADAL" clId="{ECB7C26B-F785-445D-A429-D647D49F8801}" dt="2023-11-02T06:48:11.995" v="374" actId="20577"/>
          <ac:spMkLst>
            <pc:docMk/>
            <pc:sldMk cId="0" sldId="257"/>
            <ac:spMk id="89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7:31:54.488" v="3297" actId="255"/>
          <ac:spMkLst>
            <pc:docMk/>
            <pc:sldMk cId="0" sldId="257"/>
            <ac:spMk id="90" creationId="{00000000-0000-0000-0000-000000000000}"/>
          </ac:spMkLst>
        </pc:spChg>
        <pc:picChg chg="add mod">
          <ac:chgData name="Plum, Andrew (plum0598@vandals.uidaho.edu)" userId="e9824b6d-902d-4323-9a9b-098b9fde75ab" providerId="ADAL" clId="{ECB7C26B-F785-445D-A429-D647D49F8801}" dt="2023-11-02T07:11:49.823" v="2154" actId="14100"/>
          <ac:picMkLst>
            <pc:docMk/>
            <pc:sldMk cId="0" sldId="257"/>
            <ac:picMk id="2" creationId="{A5253D15-4D42-E419-5DAB-7817F0432498}"/>
          </ac:picMkLst>
        </pc:picChg>
      </pc:sldChg>
      <pc:sldChg chg="addSp delSp modSp mod">
        <pc:chgData name="Plum, Andrew (plum0598@vandals.uidaho.edu)" userId="e9824b6d-902d-4323-9a9b-098b9fde75ab" providerId="ADAL" clId="{ECB7C26B-F785-445D-A429-D647D49F8801}" dt="2023-11-02T07:32:25.501" v="3301" actId="14100"/>
        <pc:sldMkLst>
          <pc:docMk/>
          <pc:sldMk cId="0" sldId="258"/>
        </pc:sldMkLst>
        <pc:spChg chg="mod">
          <ac:chgData name="Plum, Andrew (plum0598@vandals.uidaho.edu)" userId="e9824b6d-902d-4323-9a9b-098b9fde75ab" providerId="ADAL" clId="{ECB7C26B-F785-445D-A429-D647D49F8801}" dt="2023-11-02T06:48:47.126" v="482" actId="20577"/>
          <ac:spMkLst>
            <pc:docMk/>
            <pc:sldMk cId="0" sldId="258"/>
            <ac:spMk id="91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7:32:25.501" v="3301" actId="14100"/>
          <ac:spMkLst>
            <pc:docMk/>
            <pc:sldMk cId="0" sldId="258"/>
            <ac:spMk id="92" creationId="{00000000-0000-0000-0000-000000000000}"/>
          </ac:spMkLst>
        </pc:spChg>
        <pc:picChg chg="add del mod">
          <ac:chgData name="Plum, Andrew (plum0598@vandals.uidaho.edu)" userId="e9824b6d-902d-4323-9a9b-098b9fde75ab" providerId="ADAL" clId="{ECB7C26B-F785-445D-A429-D647D49F8801}" dt="2023-11-02T07:12:57.077" v="2189"/>
          <ac:picMkLst>
            <pc:docMk/>
            <pc:sldMk cId="0" sldId="258"/>
            <ac:picMk id="2" creationId="{06429E6E-F0CC-B624-72A9-8F68AC8A3CC9}"/>
          </ac:picMkLst>
        </pc:picChg>
        <pc:picChg chg="add mod">
          <ac:chgData name="Plum, Andrew (plum0598@vandals.uidaho.edu)" userId="e9824b6d-902d-4323-9a9b-098b9fde75ab" providerId="ADAL" clId="{ECB7C26B-F785-445D-A429-D647D49F8801}" dt="2023-11-02T07:13:07.394" v="2192" actId="14100"/>
          <ac:picMkLst>
            <pc:docMk/>
            <pc:sldMk cId="0" sldId="258"/>
            <ac:picMk id="3" creationId="{1F05D75D-1ADE-E522-B93A-118216E2912A}"/>
          </ac:picMkLst>
        </pc:picChg>
      </pc:sldChg>
      <pc:sldChg chg="modSp mod">
        <pc:chgData name="Plum, Andrew (plum0598@vandals.uidaho.edu)" userId="e9824b6d-902d-4323-9a9b-098b9fde75ab" providerId="ADAL" clId="{ECB7C26B-F785-445D-A429-D647D49F8801}" dt="2023-11-02T07:32:41.079" v="3302" actId="255"/>
        <pc:sldMkLst>
          <pc:docMk/>
          <pc:sldMk cId="0" sldId="259"/>
        </pc:sldMkLst>
        <pc:spChg chg="mod">
          <ac:chgData name="Plum, Andrew (plum0598@vandals.uidaho.edu)" userId="e9824b6d-902d-4323-9a9b-098b9fde75ab" providerId="ADAL" clId="{ECB7C26B-F785-445D-A429-D647D49F8801}" dt="2023-11-02T06:53:19.370" v="1041" actId="20577"/>
          <ac:spMkLst>
            <pc:docMk/>
            <pc:sldMk cId="0" sldId="259"/>
            <ac:spMk id="93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7:32:41.079" v="3302" actId="255"/>
          <ac:spMkLst>
            <pc:docMk/>
            <pc:sldMk cId="0" sldId="259"/>
            <ac:spMk id="94" creationId="{00000000-0000-0000-0000-000000000000}"/>
          </ac:spMkLst>
        </pc:spChg>
      </pc:sldChg>
      <pc:sldChg chg="del">
        <pc:chgData name="Plum, Andrew (plum0598@vandals.uidaho.edu)" userId="e9824b6d-902d-4323-9a9b-098b9fde75ab" providerId="ADAL" clId="{ECB7C26B-F785-445D-A429-D647D49F8801}" dt="2023-11-02T07:08:40.583" v="2147" actId="2696"/>
        <pc:sldMkLst>
          <pc:docMk/>
          <pc:sldMk cId="0" sldId="260"/>
        </pc:sldMkLst>
      </pc:sldChg>
      <pc:sldChg chg="modSp mod ord">
        <pc:chgData name="Plum, Andrew (plum0598@vandals.uidaho.edu)" userId="e9824b6d-902d-4323-9a9b-098b9fde75ab" providerId="ADAL" clId="{ECB7C26B-F785-445D-A429-D647D49F8801}" dt="2023-11-02T07:34:14.245" v="3308" actId="14100"/>
        <pc:sldMkLst>
          <pc:docMk/>
          <pc:sldMk cId="0" sldId="261"/>
        </pc:sldMkLst>
        <pc:spChg chg="mod">
          <ac:chgData name="Plum, Andrew (plum0598@vandals.uidaho.edu)" userId="e9824b6d-902d-4323-9a9b-098b9fde75ab" providerId="ADAL" clId="{ECB7C26B-F785-445D-A429-D647D49F8801}" dt="2023-11-02T07:34:14.245" v="3308" actId="14100"/>
          <ac:spMkLst>
            <pc:docMk/>
            <pc:sldMk cId="0" sldId="261"/>
            <ac:spMk id="104" creationId="{00000000-0000-0000-0000-000000000000}"/>
          </ac:spMkLst>
        </pc:spChg>
        <pc:picChg chg="mod">
          <ac:chgData name="Plum, Andrew (plum0598@vandals.uidaho.edu)" userId="e9824b6d-902d-4323-9a9b-098b9fde75ab" providerId="ADAL" clId="{ECB7C26B-F785-445D-A429-D647D49F8801}" dt="2023-11-02T07:16:26.183" v="2331" actId="14100"/>
          <ac:picMkLst>
            <pc:docMk/>
            <pc:sldMk cId="0" sldId="261"/>
            <ac:picMk id="103" creationId="{00000000-0000-0000-0000-000000000000}"/>
          </ac:picMkLst>
        </pc:picChg>
      </pc:sldChg>
      <pc:sldChg chg="modSp add del mod ord">
        <pc:chgData name="Plum, Andrew (plum0598@vandals.uidaho.edu)" userId="e9824b6d-902d-4323-9a9b-098b9fde75ab" providerId="ADAL" clId="{ECB7C26B-F785-445D-A429-D647D49F8801}" dt="2023-11-02T07:32:50.189" v="3303" actId="255"/>
        <pc:sldMkLst>
          <pc:docMk/>
          <pc:sldMk cId="3128085095" sldId="262"/>
        </pc:sldMkLst>
        <pc:spChg chg="mod">
          <ac:chgData name="Plum, Andrew (plum0598@vandals.uidaho.edu)" userId="e9824b6d-902d-4323-9a9b-098b9fde75ab" providerId="ADAL" clId="{ECB7C26B-F785-445D-A429-D647D49F8801}" dt="2023-11-02T07:24:50.659" v="2925" actId="20577"/>
          <ac:spMkLst>
            <pc:docMk/>
            <pc:sldMk cId="3128085095" sldId="262"/>
            <ac:spMk id="93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7:32:50.189" v="3303" actId="255"/>
          <ac:spMkLst>
            <pc:docMk/>
            <pc:sldMk cId="3128085095" sldId="262"/>
            <ac:spMk id="94" creationId="{00000000-0000-0000-0000-000000000000}"/>
          </ac:spMkLst>
        </pc:spChg>
      </pc:sldChg>
      <pc:sldChg chg="modSp new del mod">
        <pc:chgData name="Plum, Andrew (plum0598@vandals.uidaho.edu)" userId="e9824b6d-902d-4323-9a9b-098b9fde75ab" providerId="ADAL" clId="{ECB7C26B-F785-445D-A429-D647D49F8801}" dt="2023-11-02T07:15:15.237" v="2248" actId="2696"/>
        <pc:sldMkLst>
          <pc:docMk/>
          <pc:sldMk cId="3398837552" sldId="262"/>
        </pc:sldMkLst>
        <pc:spChg chg="mod">
          <ac:chgData name="Plum, Andrew (plum0598@vandals.uidaho.edu)" userId="e9824b6d-902d-4323-9a9b-098b9fde75ab" providerId="ADAL" clId="{ECB7C26B-F785-445D-A429-D647D49F8801}" dt="2023-11-02T07:14:47.130" v="2236" actId="20577"/>
          <ac:spMkLst>
            <pc:docMk/>
            <pc:sldMk cId="3398837552" sldId="262"/>
            <ac:spMk id="2" creationId="{AAC81EC8-7110-2AC6-320C-C22CFC4A0FE7}"/>
          </ac:spMkLst>
        </pc:spChg>
        <pc:spChg chg="mod">
          <ac:chgData name="Plum, Andrew (plum0598@vandals.uidaho.edu)" userId="e9824b6d-902d-4323-9a9b-098b9fde75ab" providerId="ADAL" clId="{ECB7C26B-F785-445D-A429-D647D49F8801}" dt="2023-11-02T07:15:04.050" v="2247" actId="12"/>
          <ac:spMkLst>
            <pc:docMk/>
            <pc:sldMk cId="3398837552" sldId="262"/>
            <ac:spMk id="3" creationId="{2893D14E-05CB-4C95-26EA-5E926E70CEDF}"/>
          </ac:spMkLst>
        </pc:spChg>
      </pc:sldChg>
      <pc:sldChg chg="modSp add del mod ord">
        <pc:chgData name="Plum, Andrew (plum0598@vandals.uidaho.edu)" userId="e9824b6d-902d-4323-9a9b-098b9fde75ab" providerId="ADAL" clId="{ECB7C26B-F785-445D-A429-D647D49F8801}" dt="2023-11-02T08:35:06.172" v="3309" actId="20577"/>
        <pc:sldMkLst>
          <pc:docMk/>
          <pc:sldMk cId="690308469" sldId="263"/>
        </pc:sldMkLst>
        <pc:spChg chg="mod">
          <ac:chgData name="Plum, Andrew (plum0598@vandals.uidaho.edu)" userId="e9824b6d-902d-4323-9a9b-098b9fde75ab" providerId="ADAL" clId="{ECB7C26B-F785-445D-A429-D647D49F8801}" dt="2023-11-02T07:23:24.258" v="2868" actId="20577"/>
          <ac:spMkLst>
            <pc:docMk/>
            <pc:sldMk cId="690308469" sldId="263"/>
            <ac:spMk id="93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8:35:06.172" v="3309" actId="20577"/>
          <ac:spMkLst>
            <pc:docMk/>
            <pc:sldMk cId="690308469" sldId="263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05042-5820-49DA-A8DE-0CC39F75901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166D6-C329-4767-9180-7D1C41562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166D6-C329-4767-9180-7D1C41562C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E55886-3E20-4F3B-88D6-F8D72C38D3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F73D38-D5C7-4006-ADD4-A7419B1B87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2587C4-4914-4A57-BA3A-A26775E6B08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3EC7D5-69DC-4038-9F2C-E545F9BE3FA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7001DD-FEFC-448D-A646-CD630B2E6A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B113B-EA0F-46B6-82B2-9486A9700E8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6A9843-0AF6-4136-9433-04F9FFCC8C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37112D-7EA6-4D8F-A7E3-2CEC1D9CB1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D52405-38E7-4465-AE5C-7E324BD9D93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239F9F4-1657-4975-8317-EA3C4ABCB72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9C35995-6CF3-47C6-8396-285B1AB86FA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DD11FB-C326-486C-A7F1-D43E81927A1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71352C-8C12-42E2-9BC4-58DF3A8C07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40DE32-748A-4299-A6CB-DFA148FA80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52F19F-F463-40A8-B450-B2268C3D628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6F0EB2-3CC5-4464-BB4E-93893EF7BBE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53841F-BCA4-487A-BBF9-B3C033836DB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BED428-9E75-4D92-95A5-A6C2E82D3E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774A12-58BC-4A55-87CA-274303FDEA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7A3121-DADB-4571-9558-D3A947348F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A4C6D9-B388-4778-B338-420828ACC1E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0B23BD-8953-4888-85C4-5221EDAC33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68FDF2-7CC5-40F9-ADFC-F86E7EA99C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8F44B5-1EBD-4218-9666-C5562496C8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7200" b="0" strike="noStrike" spc="-52">
                <a:solidFill>
                  <a:schemeClr val="dk1"/>
                </a:solidFill>
                <a:latin typeface="Century Schoolbook"/>
              </a:rPr>
              <a:t>Click to edit Master title style</a:t>
            </a:r>
            <a:endParaRPr lang="en-US" sz="72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>
                    <a:lumMod val="20000"/>
                    <a:lumOff val="80000"/>
                  </a:schemeClr>
                </a:solidFill>
                <a:latin typeface="Century School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1">
                    <a:lumMod val="20000"/>
                    <a:lumOff val="80000"/>
                  </a:schemeClr>
                </a:solidFill>
                <a:latin typeface="Century Schoolbook"/>
              </a:rPr>
              <a:t>&lt;date/time&gt;</a:t>
            </a:r>
            <a:endParaRPr lang="en-US" sz="105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3600" b="0" strike="noStrike" spc="-1">
                <a:solidFill>
                  <a:schemeClr val="dk1">
                    <a:lumMod val="60000"/>
                    <a:lumOff val="40000"/>
                  </a:schemeClr>
                </a:solidFill>
                <a:latin typeface="Century Schoolbook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2EEC6A95-807E-43BD-98A9-9419A150EBCA}" type="slidenum">
              <a:rPr lang="en-US" sz="3600" b="0" strike="noStrike" spc="-1">
                <a:solidFill>
                  <a:schemeClr val="dk1">
                    <a:lumMod val="60000"/>
                    <a:lumOff val="40000"/>
                  </a:schemeClr>
                </a:solidFill>
                <a:latin typeface="Century Schoolbook"/>
              </a:rPr>
              <a:t>‹#›</a:t>
            </a:fld>
            <a:endParaRPr lang="en-US" sz="36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</a:rPr>
              <a:t>Click to edit Master text styles</a:t>
            </a: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Second level</a:t>
            </a: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Third level</a:t>
            </a: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Fourth level</a:t>
            </a: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Fifth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3008EA4F-6E75-4F20-9963-BBC4AB644621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lum0598@vandals.uidaho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360.smartdblab.org/tools/fd/nodd" TargetMode="External"/><Relationship Id="rId2" Type="http://schemas.openxmlformats.org/officeDocument/2006/relationships/hyperlink" Target="https://github.com/NLedge/NoDDx/tree/mai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880"/>
            <a:ext cx="4058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8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0080" y="0"/>
            <a:ext cx="723240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240" y="179280"/>
            <a:ext cx="3827520" cy="648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000" b="0" strike="noStrike" spc="-52" dirty="0">
                <a:solidFill>
                  <a:srgbClr val="FFFFFF"/>
                </a:solidFill>
                <a:latin typeface="Century Schoolbook"/>
              </a:rPr>
              <a:t>CS 360 Presentation</a:t>
            </a:r>
            <a:r>
              <a:rPr lang="en-US" sz="4000" spc="-52" dirty="0">
                <a:solidFill>
                  <a:srgbClr val="FFFFFF"/>
                </a:solidFill>
                <a:latin typeface="Century Schoolbook"/>
              </a:rPr>
              <a:t>:</a:t>
            </a:r>
            <a:br>
              <a:rPr lang="en-US" sz="4000" spc="-52" dirty="0">
                <a:solidFill>
                  <a:srgbClr val="FFFFFF"/>
                </a:solidFill>
                <a:latin typeface="Century Schoolbook"/>
              </a:rPr>
            </a:br>
            <a:r>
              <a:rPr lang="en-US" sz="4000" spc="-52" dirty="0" err="1">
                <a:solidFill>
                  <a:srgbClr val="FFFFFF"/>
                </a:solidFill>
                <a:latin typeface="Century Schoolbook"/>
              </a:rPr>
              <a:t>NoDD</a:t>
            </a:r>
            <a:r>
              <a:rPr lang="en-US" sz="4000" spc="-52" dirty="0">
                <a:solidFill>
                  <a:srgbClr val="FFFFFF"/>
                </a:solidFill>
                <a:latin typeface="Century Schoolbook"/>
              </a:rPr>
              <a:t> Grading</a:t>
            </a:r>
            <a:br>
              <a:rPr sz="4000" dirty="0"/>
            </a:br>
            <a:r>
              <a:rPr lang="en-US" sz="4000" b="0" strike="noStrike" spc="-52" dirty="0">
                <a:solidFill>
                  <a:schemeClr val="dk1"/>
                </a:solidFill>
                <a:latin typeface="Century Schoolbook"/>
                <a:ea typeface="Century Schoolbook"/>
              </a:rPr>
              <a:t>Oct. 18</a:t>
            </a:r>
            <a:br>
              <a:rPr sz="4000" dirty="0"/>
            </a:br>
            <a:br>
              <a:rPr sz="4000" dirty="0"/>
            </a:br>
            <a:r>
              <a:rPr lang="en-US" sz="4000" b="0" strike="noStrike" spc="-52" dirty="0" err="1">
                <a:solidFill>
                  <a:schemeClr val="dk1"/>
                </a:solidFill>
                <a:latin typeface="Century Schoolbook"/>
                <a:ea typeface="Century Schoolbook"/>
              </a:rPr>
              <a:t>NoDD</a:t>
            </a:r>
            <a:endParaRPr lang="en-US" sz="40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31200" y="228600"/>
            <a:ext cx="4113000" cy="643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800" b="0" strike="noStrike" spc="9" dirty="0">
                <a:solidFill>
                  <a:srgbClr val="FFFFFF"/>
                </a:solidFill>
                <a:latin typeface="Century Schoolbook"/>
              </a:rPr>
              <a:t>Andrew Plum and Nathan Nguyen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spc="9" dirty="0">
                <a:solidFill>
                  <a:srgbClr val="FFFFFF"/>
                </a:solidFill>
                <a:latin typeface="Century Schoolbook"/>
                <a:hlinkClick r:id="rId2"/>
              </a:rPr>
              <a:t>plum0598@vandals.uidaho.edu</a:t>
            </a:r>
            <a:endParaRPr lang="en-US" sz="2000" b="0" strike="noStrike" spc="-1" dirty="0">
              <a:solidFill>
                <a:srgbClr val="FFFFFF"/>
              </a:solidFill>
              <a:latin typeface="Arial"/>
            </a:endParaRPr>
          </a:p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spc="9" dirty="0">
                <a:solidFill>
                  <a:srgbClr val="FFFFFF"/>
                </a:solidFill>
                <a:latin typeface="Century Schoolbook"/>
              </a:rPr>
              <a:t>nguy7866@vandals.uidaho.edu</a:t>
            </a:r>
            <a:endParaRPr lang="en-US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chemeClr val="dk1"/>
                </a:solidFill>
                <a:latin typeface="Century Schoolbook"/>
              </a:rPr>
              <a:t>NoD</a:t>
            </a:r>
            <a:r>
              <a:rPr lang="en-US" spc="-1" dirty="0" err="1">
                <a:solidFill>
                  <a:schemeClr val="dk1"/>
                </a:solidFill>
                <a:latin typeface="Century Schoolbook"/>
              </a:rPr>
              <a:t>D</a:t>
            </a:r>
            <a:r>
              <a:rPr lang="en-US" spc="-1" dirty="0">
                <a:solidFill>
                  <a:schemeClr val="dk1"/>
                </a:solidFill>
                <a:latin typeface="Century Schoolbook"/>
              </a:rPr>
              <a:t> Grading</a:t>
            </a:r>
            <a:endParaRPr lang="en-US" sz="44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3505072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514350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Grade student response for:</a:t>
            </a:r>
          </a:p>
          <a:p>
            <a:pPr marL="9715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b="0" strike="noStrike" spc="9" dirty="0">
                <a:solidFill>
                  <a:schemeClr val="dk1"/>
                </a:solidFill>
                <a:latin typeface="Century Schoolbook"/>
              </a:rPr>
              <a:t>Logical Consequence of F</a:t>
            </a:r>
          </a:p>
          <a:p>
            <a:pPr marL="9715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Attribute Closure</a:t>
            </a:r>
          </a:p>
          <a:p>
            <a:pPr marL="9715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Candidate Keys</a:t>
            </a:r>
          </a:p>
          <a:p>
            <a:pPr marL="514350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We are supplied the data, and our work is to evaluate the student submission</a:t>
            </a:r>
          </a:p>
          <a:p>
            <a:pPr marL="9715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Entirely backend work</a:t>
            </a:r>
          </a:p>
        </p:txBody>
      </p:sp>
      <p:pic>
        <p:nvPicPr>
          <p:cNvPr id="2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253D15-4D42-E419-5DAB-7817F0432498}"/>
              </a:ext>
            </a:extLst>
          </p:cNvPr>
          <p:cNvPicPr/>
          <p:nvPr/>
        </p:nvPicPr>
        <p:blipFill rotWithShape="1">
          <a:blip r:embed="rId2"/>
          <a:srcRect b="26439"/>
          <a:stretch/>
        </p:blipFill>
        <p:spPr>
          <a:xfrm>
            <a:off x="4890499" y="1828800"/>
            <a:ext cx="6316218" cy="3482939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5A97F-28D0-E5B6-0D42-C884A70461E3}"/>
              </a:ext>
            </a:extLst>
          </p:cNvPr>
          <p:cNvSpPr txBox="1"/>
          <p:nvPr/>
        </p:nvSpPr>
        <p:spPr>
          <a:xfrm>
            <a:off x="6095999" y="1299411"/>
            <a:ext cx="315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Existing User Interface: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</a:rPr>
              <a:t>Schedule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4387320" y="2192054"/>
            <a:ext cx="6948735" cy="3743709"/>
          </a:xfrm>
          <a:prstGeom prst="rect">
            <a:avLst/>
          </a:prstGeom>
          <a:ln w="0">
            <a:noFill/>
          </a:ln>
        </p:spPr>
      </p:pic>
      <p:sp>
        <p:nvSpPr>
          <p:cNvPr id="104" name="TextBox 2"/>
          <p:cNvSpPr/>
          <p:nvPr/>
        </p:nvSpPr>
        <p:spPr>
          <a:xfrm>
            <a:off x="1330200" y="1819440"/>
            <a:ext cx="3057120" cy="4399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dk1"/>
                </a:solidFill>
                <a:cs typeface="Arial" panose="020B0604020202020204" pitchFamily="34" charset="0"/>
              </a:rPr>
              <a:t>On track to meet the deadlines we created.</a:t>
            </a:r>
          </a:p>
          <a:p>
            <a:pPr marL="285750" indent="-28575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chemeClr val="dk1"/>
                </a:solidFill>
                <a:cs typeface="Arial" panose="020B0604020202020204" pitchFamily="34" charset="0"/>
              </a:rPr>
              <a:t>Slight setbacks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chemeClr val="dk1"/>
                </a:solidFill>
                <a:cs typeface="Arial" panose="020B0604020202020204" pitchFamily="34" charset="0"/>
              </a:rPr>
              <a:t>Useless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Brainstorming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F*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Currently working 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Integrating algorithms with 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Testing</a:t>
            </a:r>
            <a:endParaRPr lang="en-US" sz="2000" b="0" strike="noStrike" spc="-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pc="-52" dirty="0">
                <a:solidFill>
                  <a:schemeClr val="dk1"/>
                </a:solidFill>
                <a:latin typeface="Century Schoolbook"/>
              </a:rPr>
              <a:t>Logical Consequence of F</a:t>
            </a:r>
            <a:endParaRPr lang="en-US" sz="44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834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Check to see if each step on its own is correct</a:t>
            </a: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Check to see if student reached the correct answer</a:t>
            </a:r>
          </a:p>
          <a:p>
            <a:pPr marL="640080" lvl="1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Check the last step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How we did it</a:t>
            </a:r>
          </a:p>
          <a:p>
            <a:pPr marL="640080" lvl="1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Applied the definitions to the relevant data for the six inference rules</a:t>
            </a:r>
          </a:p>
          <a:p>
            <a:pPr marL="1097280" lvl="2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We did complete this</a:t>
            </a:r>
          </a:p>
        </p:txBody>
      </p:sp>
      <p:pic>
        <p:nvPicPr>
          <p:cNvPr id="3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05D75D-1ADE-E522-B93A-118216E2912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96000" y="1828800"/>
            <a:ext cx="4834200" cy="486075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 dirty="0">
                <a:solidFill>
                  <a:schemeClr val="dk1"/>
                </a:solidFill>
                <a:latin typeface="Century Schoolbook"/>
              </a:rPr>
              <a:t>Attribute Closure</a:t>
            </a:r>
            <a:endParaRPr lang="en-US" sz="44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61800" y="1856232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After applying the inference rule definitions for the code in evaluating the student response for the logical consequence of F, we applied all to make a function which determines if step was applicable to one of the 6 inference rules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From here we realized that we could slightly modify this code to make it validate the student’s attribute closure submission.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Check if the jump from step to step is correct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Check if final result that should be calculated is reached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400" spc="9" dirty="0">
                <a:solidFill>
                  <a:schemeClr val="dk1"/>
                </a:solidFill>
                <a:latin typeface="Century Schoolbook"/>
              </a:rPr>
              <a:t>This is working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 dirty="0">
                <a:solidFill>
                  <a:schemeClr val="dk1"/>
                </a:solidFill>
                <a:latin typeface="Century Schoolbook"/>
              </a:rPr>
              <a:t>Candidate </a:t>
            </a:r>
            <a:r>
              <a:rPr lang="en-US" spc="-52" dirty="0">
                <a:solidFill>
                  <a:schemeClr val="dk1"/>
                </a:solidFill>
                <a:latin typeface="Century Schoolbook"/>
              </a:rPr>
              <a:t>Keys</a:t>
            </a:r>
            <a:endParaRPr lang="en-US" sz="44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61800" y="1856232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Build on what we have for attribute closure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If the set of attributes can derive all attributes then it is a super key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If it is a minimal super key, then it is a candidate key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Check if the jump from step to step is correct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Check if all candidate keys that were found matches all candidate keys that should be found based on the initial sets of attributes inputted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We calculate the keys that should be found exhaustively and heuristically depending on the question type</a:t>
            </a:r>
          </a:p>
        </p:txBody>
      </p:sp>
    </p:spTree>
    <p:extLst>
      <p:ext uri="{BB962C8B-B14F-4D97-AF65-F5344CB8AC3E}">
        <p14:creationId xmlns:p14="http://schemas.microsoft.com/office/powerpoint/2010/main" val="377102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entury Schoolbook"/>
              </a:rPr>
              <a:t>To Do</a:t>
            </a: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61800" y="1856232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Get candidate key methods fully working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312808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pc="-1">
                <a:solidFill>
                  <a:schemeClr val="dk1"/>
                </a:solidFill>
                <a:latin typeface="Century Schoolbook"/>
              </a:rPr>
              <a:t>Let’s </a:t>
            </a:r>
            <a:r>
              <a:rPr lang="en-US" spc="-1" dirty="0">
                <a:solidFill>
                  <a:schemeClr val="dk1"/>
                </a:solidFill>
                <a:latin typeface="Century Schoolbook"/>
              </a:rPr>
              <a:t>Look at the Project </a:t>
            </a:r>
            <a:endParaRPr lang="en-US" sz="44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61800" y="1856232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Testing demonstration page as well as source code located here:</a:t>
            </a:r>
          </a:p>
          <a:p>
            <a:pPr marL="0" indent="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  <a:hlinkClick r:id="rId2"/>
              </a:rPr>
              <a:t>https://github.com/NLedge/NoDDx/tree/main</a:t>
            </a:r>
            <a:endParaRPr lang="en-US" sz="2000" spc="9" dirty="0">
              <a:solidFill>
                <a:schemeClr val="dk1"/>
              </a:solidFill>
              <a:latin typeface="Century Schoolbook"/>
            </a:endParaRPr>
          </a:p>
          <a:p>
            <a:pPr marL="0" indent="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Project 360 </a:t>
            </a:r>
            <a:r>
              <a:rPr lang="en-US" sz="2000" spc="9" dirty="0" err="1">
                <a:solidFill>
                  <a:schemeClr val="dk1"/>
                </a:solidFill>
                <a:latin typeface="Century Schoolbook"/>
              </a:rPr>
              <a:t>NoDD</a:t>
            </a: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:</a:t>
            </a:r>
            <a:endParaRPr lang="en-US" sz="2000" spc="9" dirty="0">
              <a:solidFill>
                <a:schemeClr val="dk1"/>
              </a:solidFill>
              <a:latin typeface="Century Schoolbook"/>
              <a:hlinkClick r:id="rId3"/>
            </a:endParaRPr>
          </a:p>
          <a:p>
            <a:pPr marL="0" indent="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  <a:hlinkClick r:id="rId3"/>
              </a:rPr>
              <a:t>https://project360.smartdblab.org/tools/fd/nodd</a:t>
            </a:r>
            <a:endParaRPr lang="en-US" sz="2000" spc="9" dirty="0">
              <a:solidFill>
                <a:schemeClr val="dk1"/>
              </a:solidFill>
              <a:latin typeface="Century Schoolbook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Design questions for you:</a:t>
            </a: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For the candidate key methods, the interface only ever shows the first possible combination of attributes. Can only check for up to first combination.</a:t>
            </a: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If a student marks a set of attributes as a candidate key, should they also mark it as a super key on the interface (this is what would be correct but saying it is a candidate key implies it is a super key)</a:t>
            </a: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Test input file</a:t>
            </a:r>
            <a:endParaRPr lang="en-US" sz="1000" spc="9" dirty="0">
              <a:solidFill>
                <a:schemeClr val="dk1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6903084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</a:majorFont>
      <a:minorFont>
        <a:latin typeface="Century Schoolbook" panose="020406040505050203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</a:majorFont>
      <a:minorFont>
        <a:latin typeface="Century Schoolbook" panose="020406040505050203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459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View</vt:lpstr>
      <vt:lpstr>View</vt:lpstr>
      <vt:lpstr>CS 360 Presentation: NoDD Grading Oct. 18  NoDD</vt:lpstr>
      <vt:lpstr>NoDD Grading</vt:lpstr>
      <vt:lpstr>Schedule</vt:lpstr>
      <vt:lpstr>Logical Consequence of F</vt:lpstr>
      <vt:lpstr>Attribute Closure</vt:lpstr>
      <vt:lpstr>Candidate Keys</vt:lpstr>
      <vt:lpstr>To Do</vt:lpstr>
      <vt:lpstr>Let’s Look at the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Andrew Plum</dc:creator>
  <dc:description/>
  <cp:lastModifiedBy>Plum, Andrew (plum0598@vandals.uidaho.edu)</cp:lastModifiedBy>
  <cp:revision>12</cp:revision>
  <dcterms:created xsi:type="dcterms:W3CDTF">2023-09-24T03:41:56Z</dcterms:created>
  <dcterms:modified xsi:type="dcterms:W3CDTF">2023-11-15T11:03:16Z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