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0" r:id="rId6"/>
    <p:sldId id="266" r:id="rId7"/>
    <p:sldId id="264" r:id="rId8"/>
    <p:sldId id="265"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DA685-E1B9-4C21-A782-F283674B3960}" v="7" dt="2024-02-12T07:28:12.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203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lum, Andrew (plum0598@vandals.uidaho.edu)" userId="e9824b6d-902d-4323-9a9b-098b9fde75ab" providerId="ADAL" clId="{15ADA685-E1B9-4C21-A782-F283674B3960}"/>
    <pc:docChg chg="undo redo custSel addSld delSld modSld sldOrd">
      <pc:chgData name="Plum, Andrew (plum0598@vandals.uidaho.edu)" userId="e9824b6d-902d-4323-9a9b-098b9fde75ab" providerId="ADAL" clId="{15ADA685-E1B9-4C21-A782-F283674B3960}" dt="2024-02-12T07:36:59.137" v="2142" actId="20577"/>
      <pc:docMkLst>
        <pc:docMk/>
      </pc:docMkLst>
      <pc:sldChg chg="addSp delSp modSp new mod">
        <pc:chgData name="Plum, Andrew (plum0598@vandals.uidaho.edu)" userId="e9824b6d-902d-4323-9a9b-098b9fde75ab" providerId="ADAL" clId="{15ADA685-E1B9-4C21-A782-F283674B3960}" dt="2024-02-08T23:30:32.265" v="1176" actId="20577"/>
        <pc:sldMkLst>
          <pc:docMk/>
          <pc:sldMk cId="3394105628" sldId="256"/>
        </pc:sldMkLst>
        <pc:spChg chg="mod">
          <ac:chgData name="Plum, Andrew (plum0598@vandals.uidaho.edu)" userId="e9824b6d-902d-4323-9a9b-098b9fde75ab" providerId="ADAL" clId="{15ADA685-E1B9-4C21-A782-F283674B3960}" dt="2024-02-08T22:06:22.066" v="28" actId="113"/>
          <ac:spMkLst>
            <pc:docMk/>
            <pc:sldMk cId="3394105628" sldId="256"/>
            <ac:spMk id="2" creationId="{D535286F-657D-0B7C-1C89-795129F9C660}"/>
          </ac:spMkLst>
        </pc:spChg>
        <pc:spChg chg="mod">
          <ac:chgData name="Plum, Andrew (plum0598@vandals.uidaho.edu)" userId="e9824b6d-902d-4323-9a9b-098b9fde75ab" providerId="ADAL" clId="{15ADA685-E1B9-4C21-A782-F283674B3960}" dt="2024-02-08T23:30:32.265" v="1176" actId="20577"/>
          <ac:spMkLst>
            <pc:docMk/>
            <pc:sldMk cId="3394105628" sldId="256"/>
            <ac:spMk id="3" creationId="{504A3268-6F6A-6F16-B1B2-1BF55AF895E0}"/>
          </ac:spMkLst>
        </pc:spChg>
        <pc:spChg chg="add del">
          <ac:chgData name="Plum, Andrew (plum0598@vandals.uidaho.edu)" userId="e9824b6d-902d-4323-9a9b-098b9fde75ab" providerId="ADAL" clId="{15ADA685-E1B9-4C21-A782-F283674B3960}" dt="2024-02-08T13:34:10.893" v="2" actId="22"/>
          <ac:spMkLst>
            <pc:docMk/>
            <pc:sldMk cId="3394105628" sldId="256"/>
            <ac:spMk id="5" creationId="{C12A5124-B08B-8A60-D611-27DBCFD7EEC0}"/>
          </ac:spMkLst>
        </pc:spChg>
      </pc:sldChg>
      <pc:sldChg chg="addSp delSp modSp new mod">
        <pc:chgData name="Plum, Andrew (plum0598@vandals.uidaho.edu)" userId="e9824b6d-902d-4323-9a9b-098b9fde75ab" providerId="ADAL" clId="{15ADA685-E1B9-4C21-A782-F283674B3960}" dt="2024-02-09T00:05:13.595" v="2018" actId="14100"/>
        <pc:sldMkLst>
          <pc:docMk/>
          <pc:sldMk cId="988609652" sldId="257"/>
        </pc:sldMkLst>
        <pc:spChg chg="mod">
          <ac:chgData name="Plum, Andrew (plum0598@vandals.uidaho.edu)" userId="e9824b6d-902d-4323-9a9b-098b9fde75ab" providerId="ADAL" clId="{15ADA685-E1B9-4C21-A782-F283674B3960}" dt="2024-02-08T22:06:16.137" v="27" actId="113"/>
          <ac:spMkLst>
            <pc:docMk/>
            <pc:sldMk cId="988609652" sldId="257"/>
            <ac:spMk id="2" creationId="{DFFBE7E2-663C-DB02-882F-732E5BF70BDB}"/>
          </ac:spMkLst>
        </pc:spChg>
        <pc:spChg chg="mod">
          <ac:chgData name="Plum, Andrew (plum0598@vandals.uidaho.edu)" userId="e9824b6d-902d-4323-9a9b-098b9fde75ab" providerId="ADAL" clId="{15ADA685-E1B9-4C21-A782-F283674B3960}" dt="2024-02-09T00:05:13.595" v="2018" actId="14100"/>
          <ac:spMkLst>
            <pc:docMk/>
            <pc:sldMk cId="988609652" sldId="257"/>
            <ac:spMk id="3" creationId="{98634F12-DFC8-F860-3308-3429C6EF06E4}"/>
          </ac:spMkLst>
        </pc:spChg>
        <pc:spChg chg="add del">
          <ac:chgData name="Plum, Andrew (plum0598@vandals.uidaho.edu)" userId="e9824b6d-902d-4323-9a9b-098b9fde75ab" providerId="ADAL" clId="{15ADA685-E1B9-4C21-A782-F283674B3960}" dt="2024-02-08T13:34:33.597" v="6" actId="22"/>
          <ac:spMkLst>
            <pc:docMk/>
            <pc:sldMk cId="988609652" sldId="257"/>
            <ac:spMk id="5" creationId="{4BE8A472-86F1-0861-B9FE-28C23609E3EE}"/>
          </ac:spMkLst>
        </pc:spChg>
        <pc:spChg chg="add del">
          <ac:chgData name="Plum, Andrew (plum0598@vandals.uidaho.edu)" userId="e9824b6d-902d-4323-9a9b-098b9fde75ab" providerId="ADAL" clId="{15ADA685-E1B9-4C21-A782-F283674B3960}" dt="2024-02-08T13:34:43.910" v="8" actId="22"/>
          <ac:spMkLst>
            <pc:docMk/>
            <pc:sldMk cId="988609652" sldId="257"/>
            <ac:spMk id="7" creationId="{D1018328-598B-6C71-EDD7-37F2DDAEA638}"/>
          </ac:spMkLst>
        </pc:spChg>
      </pc:sldChg>
      <pc:sldChg chg="addSp delSp modSp new mod">
        <pc:chgData name="Plum, Andrew (plum0598@vandals.uidaho.edu)" userId="e9824b6d-902d-4323-9a9b-098b9fde75ab" providerId="ADAL" clId="{15ADA685-E1B9-4C21-A782-F283674B3960}" dt="2024-02-09T00:05:08.037" v="2017" actId="14100"/>
        <pc:sldMkLst>
          <pc:docMk/>
          <pc:sldMk cId="3715689962" sldId="258"/>
        </pc:sldMkLst>
        <pc:spChg chg="mod">
          <ac:chgData name="Plum, Andrew (plum0598@vandals.uidaho.edu)" userId="e9824b6d-902d-4323-9a9b-098b9fde75ab" providerId="ADAL" clId="{15ADA685-E1B9-4C21-A782-F283674B3960}" dt="2024-02-08T22:04:22.512" v="19" actId="20577"/>
          <ac:spMkLst>
            <pc:docMk/>
            <pc:sldMk cId="3715689962" sldId="258"/>
            <ac:spMk id="2" creationId="{705A5F6F-252E-37F9-7605-64A7AFFBE665}"/>
          </ac:spMkLst>
        </pc:spChg>
        <pc:spChg chg="mod">
          <ac:chgData name="Plum, Andrew (plum0598@vandals.uidaho.edu)" userId="e9824b6d-902d-4323-9a9b-098b9fde75ab" providerId="ADAL" clId="{15ADA685-E1B9-4C21-A782-F283674B3960}" dt="2024-02-09T00:05:08.037" v="2017" actId="14100"/>
          <ac:spMkLst>
            <pc:docMk/>
            <pc:sldMk cId="3715689962" sldId="258"/>
            <ac:spMk id="3" creationId="{562AD45A-F586-1BFF-09EA-85EB54DB3673}"/>
          </ac:spMkLst>
        </pc:spChg>
        <pc:picChg chg="add del mod">
          <ac:chgData name="Plum, Andrew (plum0598@vandals.uidaho.edu)" userId="e9824b6d-902d-4323-9a9b-098b9fde75ab" providerId="ADAL" clId="{15ADA685-E1B9-4C21-A782-F283674B3960}" dt="2024-02-08T23:51:40.537" v="1316" actId="478"/>
          <ac:picMkLst>
            <pc:docMk/>
            <pc:sldMk cId="3715689962" sldId="258"/>
            <ac:picMk id="5" creationId="{9E180A2A-6045-5005-48BD-1622F08E6EE9}"/>
          </ac:picMkLst>
        </pc:picChg>
      </pc:sldChg>
      <pc:sldChg chg="modSp new del mod">
        <pc:chgData name="Plum, Andrew (plum0598@vandals.uidaho.edu)" userId="e9824b6d-902d-4323-9a9b-098b9fde75ab" providerId="ADAL" clId="{15ADA685-E1B9-4C21-A782-F283674B3960}" dt="2024-02-08T22:54:04.653" v="38" actId="2696"/>
        <pc:sldMkLst>
          <pc:docMk/>
          <pc:sldMk cId="832258679" sldId="259"/>
        </pc:sldMkLst>
        <pc:spChg chg="mod">
          <ac:chgData name="Plum, Andrew (plum0598@vandals.uidaho.edu)" userId="e9824b6d-902d-4323-9a9b-098b9fde75ab" providerId="ADAL" clId="{15ADA685-E1B9-4C21-A782-F283674B3960}" dt="2024-02-08T22:07:06.277" v="29" actId="113"/>
          <ac:spMkLst>
            <pc:docMk/>
            <pc:sldMk cId="832258679" sldId="259"/>
            <ac:spMk id="2" creationId="{880AD174-1DA0-CC1C-1611-DD4CFA166AD5}"/>
          </ac:spMkLst>
        </pc:spChg>
        <pc:spChg chg="mod">
          <ac:chgData name="Plum, Andrew (plum0598@vandals.uidaho.edu)" userId="e9824b6d-902d-4323-9a9b-098b9fde75ab" providerId="ADAL" clId="{15ADA685-E1B9-4C21-A782-F283674B3960}" dt="2024-02-08T22:04:47.347" v="21"/>
          <ac:spMkLst>
            <pc:docMk/>
            <pc:sldMk cId="832258679" sldId="259"/>
            <ac:spMk id="3" creationId="{6FAFB4E2-D3EA-0601-0862-E6C1D93AE472}"/>
          </ac:spMkLst>
        </pc:spChg>
      </pc:sldChg>
      <pc:sldChg chg="addSp delSp modSp new mod ord">
        <pc:chgData name="Plum, Andrew (plum0598@vandals.uidaho.edu)" userId="e9824b6d-902d-4323-9a9b-098b9fde75ab" providerId="ADAL" clId="{15ADA685-E1B9-4C21-A782-F283674B3960}" dt="2024-02-12T07:36:59.137" v="2142" actId="20577"/>
        <pc:sldMkLst>
          <pc:docMk/>
          <pc:sldMk cId="1173659543" sldId="260"/>
        </pc:sldMkLst>
        <pc:spChg chg="mod">
          <ac:chgData name="Plum, Andrew (plum0598@vandals.uidaho.edu)" userId="e9824b6d-902d-4323-9a9b-098b9fde75ab" providerId="ADAL" clId="{15ADA685-E1B9-4C21-A782-F283674B3960}" dt="2024-02-08T22:05:52.576" v="26" actId="20577"/>
          <ac:spMkLst>
            <pc:docMk/>
            <pc:sldMk cId="1173659543" sldId="260"/>
            <ac:spMk id="2" creationId="{5468C0ED-12F4-D32F-BCE9-CB24C64DCD48}"/>
          </ac:spMkLst>
        </pc:spChg>
        <pc:spChg chg="mod">
          <ac:chgData name="Plum, Andrew (plum0598@vandals.uidaho.edu)" userId="e9824b6d-902d-4323-9a9b-098b9fde75ab" providerId="ADAL" clId="{15ADA685-E1B9-4C21-A782-F283674B3960}" dt="2024-02-12T07:36:59.137" v="2142" actId="20577"/>
          <ac:spMkLst>
            <pc:docMk/>
            <pc:sldMk cId="1173659543" sldId="260"/>
            <ac:spMk id="3" creationId="{96045E4E-3B56-1FA9-BB22-05404A65F0F7}"/>
          </ac:spMkLst>
        </pc:spChg>
        <pc:spChg chg="add mod">
          <ac:chgData name="Plum, Andrew (plum0598@vandals.uidaho.edu)" userId="e9824b6d-902d-4323-9a9b-098b9fde75ab" providerId="ADAL" clId="{15ADA685-E1B9-4C21-A782-F283674B3960}" dt="2024-02-09T00:04:57.085" v="2016" actId="14100"/>
          <ac:spMkLst>
            <pc:docMk/>
            <pc:sldMk cId="1173659543" sldId="260"/>
            <ac:spMk id="6" creationId="{72606F2B-EE2D-D49B-B1BC-E6360FF89D84}"/>
          </ac:spMkLst>
        </pc:spChg>
        <pc:picChg chg="add del mod">
          <ac:chgData name="Plum, Andrew (plum0598@vandals.uidaho.edu)" userId="e9824b6d-902d-4323-9a9b-098b9fde75ab" providerId="ADAL" clId="{15ADA685-E1B9-4C21-A782-F283674B3960}" dt="2024-02-11T09:50:22.925" v="2036" actId="478"/>
          <ac:picMkLst>
            <pc:docMk/>
            <pc:sldMk cId="1173659543" sldId="260"/>
            <ac:picMk id="5" creationId="{B79F00E0-D7D8-A0FB-24A6-3ACAA79E4291}"/>
          </ac:picMkLst>
        </pc:picChg>
      </pc:sldChg>
      <pc:sldChg chg="modSp new mod">
        <pc:chgData name="Plum, Andrew (plum0598@vandals.uidaho.edu)" userId="e9824b6d-902d-4323-9a9b-098b9fde75ab" providerId="ADAL" clId="{15ADA685-E1B9-4C21-A782-F283674B3960}" dt="2024-02-09T00:05:29.626" v="2023" actId="14100"/>
        <pc:sldMkLst>
          <pc:docMk/>
          <pc:sldMk cId="1505581963" sldId="261"/>
        </pc:sldMkLst>
        <pc:spChg chg="mod">
          <ac:chgData name="Plum, Andrew (plum0598@vandals.uidaho.edu)" userId="e9824b6d-902d-4323-9a9b-098b9fde75ab" providerId="ADAL" clId="{15ADA685-E1B9-4C21-A782-F283674B3960}" dt="2024-02-08T22:07:53.532" v="37" actId="20577"/>
          <ac:spMkLst>
            <pc:docMk/>
            <pc:sldMk cId="1505581963" sldId="261"/>
            <ac:spMk id="2" creationId="{78AF3449-7F8F-A8C1-6661-B940427C8AFB}"/>
          </ac:spMkLst>
        </pc:spChg>
        <pc:spChg chg="mod">
          <ac:chgData name="Plum, Andrew (plum0598@vandals.uidaho.edu)" userId="e9824b6d-902d-4323-9a9b-098b9fde75ab" providerId="ADAL" clId="{15ADA685-E1B9-4C21-A782-F283674B3960}" dt="2024-02-09T00:05:29.626" v="2023" actId="14100"/>
          <ac:spMkLst>
            <pc:docMk/>
            <pc:sldMk cId="1505581963" sldId="261"/>
            <ac:spMk id="3" creationId="{CD093458-0FCC-C219-05D0-9D065BFF3E78}"/>
          </ac:spMkLst>
        </pc:spChg>
      </pc:sldChg>
      <pc:sldChg chg="modSp new mod">
        <pc:chgData name="Plum, Andrew (plum0598@vandals.uidaho.edu)" userId="e9824b6d-902d-4323-9a9b-098b9fde75ab" providerId="ADAL" clId="{15ADA685-E1B9-4C21-A782-F283674B3960}" dt="2024-02-12T07:36:48.451" v="2139" actId="113"/>
        <pc:sldMkLst>
          <pc:docMk/>
          <pc:sldMk cId="2934364986" sldId="262"/>
        </pc:sldMkLst>
        <pc:spChg chg="mod">
          <ac:chgData name="Plum, Andrew (plum0598@vandals.uidaho.edu)" userId="e9824b6d-902d-4323-9a9b-098b9fde75ab" providerId="ADAL" clId="{15ADA685-E1B9-4C21-A782-F283674B3960}" dt="2024-02-12T07:36:48.451" v="2139" actId="113"/>
          <ac:spMkLst>
            <pc:docMk/>
            <pc:sldMk cId="2934364986" sldId="262"/>
            <ac:spMk id="2" creationId="{193FEDCE-55B3-3554-A420-59F0AD5B8212}"/>
          </ac:spMkLst>
        </pc:spChg>
        <pc:spChg chg="mod">
          <ac:chgData name="Plum, Andrew (plum0598@vandals.uidaho.edu)" userId="e9824b6d-902d-4323-9a9b-098b9fde75ab" providerId="ADAL" clId="{15ADA685-E1B9-4C21-A782-F283674B3960}" dt="2024-02-09T00:05:36.326" v="2024" actId="14100"/>
          <ac:spMkLst>
            <pc:docMk/>
            <pc:sldMk cId="2934364986" sldId="262"/>
            <ac:spMk id="3" creationId="{22E38512-D9E1-0070-F2C3-9054A8720806}"/>
          </ac:spMkLst>
        </pc:spChg>
      </pc:sldChg>
      <pc:sldChg chg="addSp delSp modSp new mod">
        <pc:chgData name="Plum, Andrew (plum0598@vandals.uidaho.edu)" userId="e9824b6d-902d-4323-9a9b-098b9fde75ab" providerId="ADAL" clId="{15ADA685-E1B9-4C21-A782-F283674B3960}" dt="2024-02-12T07:36:54.215" v="2140" actId="113"/>
        <pc:sldMkLst>
          <pc:docMk/>
          <pc:sldMk cId="3758703617" sldId="263"/>
        </pc:sldMkLst>
        <pc:spChg chg="mod">
          <ac:chgData name="Plum, Andrew (plum0598@vandals.uidaho.edu)" userId="e9824b6d-902d-4323-9a9b-098b9fde75ab" providerId="ADAL" clId="{15ADA685-E1B9-4C21-A782-F283674B3960}" dt="2024-02-12T07:36:54.215" v="2140" actId="113"/>
          <ac:spMkLst>
            <pc:docMk/>
            <pc:sldMk cId="3758703617" sldId="263"/>
            <ac:spMk id="2" creationId="{FBC0DF0F-64CE-AD95-61AB-1C1324B4DDE5}"/>
          </ac:spMkLst>
        </pc:spChg>
        <pc:spChg chg="mod">
          <ac:chgData name="Plum, Andrew (plum0598@vandals.uidaho.edu)" userId="e9824b6d-902d-4323-9a9b-098b9fde75ab" providerId="ADAL" clId="{15ADA685-E1B9-4C21-A782-F283674B3960}" dt="2024-02-08T23:58:03.826" v="1677" actId="20577"/>
          <ac:spMkLst>
            <pc:docMk/>
            <pc:sldMk cId="3758703617" sldId="263"/>
            <ac:spMk id="3" creationId="{6CAC5152-F2E9-BB72-1F71-52907898C54D}"/>
          </ac:spMkLst>
        </pc:spChg>
        <pc:picChg chg="add mod">
          <ac:chgData name="Plum, Andrew (plum0598@vandals.uidaho.edu)" userId="e9824b6d-902d-4323-9a9b-098b9fde75ab" providerId="ADAL" clId="{15ADA685-E1B9-4C21-A782-F283674B3960}" dt="2024-02-11T09:50:35.679" v="2038" actId="14100"/>
          <ac:picMkLst>
            <pc:docMk/>
            <pc:sldMk cId="3758703617" sldId="263"/>
            <ac:picMk id="4" creationId="{993D8FC0-FC7D-39F4-E25F-730CA256E919}"/>
          </ac:picMkLst>
        </pc:picChg>
        <pc:picChg chg="add del mod">
          <ac:chgData name="Plum, Andrew (plum0598@vandals.uidaho.edu)" userId="e9824b6d-902d-4323-9a9b-098b9fde75ab" providerId="ADAL" clId="{15ADA685-E1B9-4C21-A782-F283674B3960}" dt="2024-02-09T00:00:23.685" v="1683" actId="478"/>
          <ac:picMkLst>
            <pc:docMk/>
            <pc:sldMk cId="3758703617" sldId="263"/>
            <ac:picMk id="6" creationId="{6C731CA5-3FF3-AFD8-1A48-0AC635853E1B}"/>
          </ac:picMkLst>
        </pc:picChg>
        <pc:picChg chg="add del mod">
          <ac:chgData name="Plum, Andrew (plum0598@vandals.uidaho.edu)" userId="e9824b6d-902d-4323-9a9b-098b9fde75ab" providerId="ADAL" clId="{15ADA685-E1B9-4C21-A782-F283674B3960}" dt="2024-02-11T09:50:31.742" v="2037" actId="478"/>
          <ac:picMkLst>
            <pc:docMk/>
            <pc:sldMk cId="3758703617" sldId="263"/>
            <ac:picMk id="8" creationId="{E0E66948-4C4A-6B1D-1B55-666E4BFE6A30}"/>
          </ac:picMkLst>
        </pc:picChg>
      </pc:sldChg>
      <pc:sldChg chg="addSp delSp modSp new mod ord">
        <pc:chgData name="Plum, Andrew (plum0598@vandals.uidaho.edu)" userId="e9824b6d-902d-4323-9a9b-098b9fde75ab" providerId="ADAL" clId="{15ADA685-E1B9-4C21-A782-F283674B3960}" dt="2024-02-12T07:28:59.829" v="2138" actId="14100"/>
        <pc:sldMkLst>
          <pc:docMk/>
          <pc:sldMk cId="3092911866" sldId="264"/>
        </pc:sldMkLst>
        <pc:spChg chg="del mod">
          <ac:chgData name="Plum, Andrew (plum0598@vandals.uidaho.edu)" userId="e9824b6d-902d-4323-9a9b-098b9fde75ab" providerId="ADAL" clId="{15ADA685-E1B9-4C21-A782-F283674B3960}" dt="2024-02-12T07:27:42.527" v="2121" actId="478"/>
          <ac:spMkLst>
            <pc:docMk/>
            <pc:sldMk cId="3092911866" sldId="264"/>
            <ac:spMk id="2" creationId="{3AE27AB8-C855-5E30-2978-5F60112739FC}"/>
          </ac:spMkLst>
        </pc:spChg>
        <pc:spChg chg="del">
          <ac:chgData name="Plum, Andrew (plum0598@vandals.uidaho.edu)" userId="e9824b6d-902d-4323-9a9b-098b9fde75ab" providerId="ADAL" clId="{15ADA685-E1B9-4C21-A782-F283674B3960}" dt="2024-02-12T07:23:50.609" v="2075"/>
          <ac:spMkLst>
            <pc:docMk/>
            <pc:sldMk cId="3092911866" sldId="264"/>
            <ac:spMk id="3" creationId="{7F1DA794-DAA6-AF27-9909-802A5DE689C1}"/>
          </ac:spMkLst>
        </pc:spChg>
        <pc:spChg chg="add del mod">
          <ac:chgData name="Plum, Andrew (plum0598@vandals.uidaho.edu)" userId="e9824b6d-902d-4323-9a9b-098b9fde75ab" providerId="ADAL" clId="{15ADA685-E1B9-4C21-A782-F283674B3960}" dt="2024-02-12T07:27:45.154" v="2122" actId="478"/>
          <ac:spMkLst>
            <pc:docMk/>
            <pc:sldMk cId="3092911866" sldId="264"/>
            <ac:spMk id="11" creationId="{A1C5B1CE-6792-5BE6-12D7-C650795E4695}"/>
          </ac:spMkLst>
        </pc:spChg>
        <pc:picChg chg="add mod">
          <ac:chgData name="Plum, Andrew (plum0598@vandals.uidaho.edu)" userId="e9824b6d-902d-4323-9a9b-098b9fde75ab" providerId="ADAL" clId="{15ADA685-E1B9-4C21-A782-F283674B3960}" dt="2024-02-12T07:28:59.829" v="2138" actId="14100"/>
          <ac:picMkLst>
            <pc:docMk/>
            <pc:sldMk cId="3092911866" sldId="264"/>
            <ac:picMk id="5" creationId="{4D45352D-730D-D9C9-B654-ADA5C089521A}"/>
          </ac:picMkLst>
        </pc:picChg>
        <pc:picChg chg="add del mod">
          <ac:chgData name="Plum, Andrew (plum0598@vandals.uidaho.edu)" userId="e9824b6d-902d-4323-9a9b-098b9fde75ab" providerId="ADAL" clId="{15ADA685-E1B9-4C21-A782-F283674B3960}" dt="2024-02-12T07:28:05.851" v="2126" actId="478"/>
          <ac:picMkLst>
            <pc:docMk/>
            <pc:sldMk cId="3092911866" sldId="264"/>
            <ac:picMk id="7" creationId="{6D1B6A2B-A244-28E5-BDF8-FBFEF8D0004E}"/>
          </ac:picMkLst>
        </pc:picChg>
        <pc:picChg chg="add del mod">
          <ac:chgData name="Plum, Andrew (plum0598@vandals.uidaho.edu)" userId="e9824b6d-902d-4323-9a9b-098b9fde75ab" providerId="ADAL" clId="{15ADA685-E1B9-4C21-A782-F283674B3960}" dt="2024-02-12T07:27:35.463" v="2120" actId="478"/>
          <ac:picMkLst>
            <pc:docMk/>
            <pc:sldMk cId="3092911866" sldId="264"/>
            <ac:picMk id="9" creationId="{B20C8BB7-5E64-010F-557D-2E17126EABB6}"/>
          </ac:picMkLst>
        </pc:picChg>
      </pc:sldChg>
      <pc:sldChg chg="addSp delSp modSp new mod">
        <pc:chgData name="Plum, Andrew (plum0598@vandals.uidaho.edu)" userId="e9824b6d-902d-4323-9a9b-098b9fde75ab" providerId="ADAL" clId="{15ADA685-E1B9-4C21-A782-F283674B3960}" dt="2024-02-12T07:27:25.064" v="2119" actId="14100"/>
        <pc:sldMkLst>
          <pc:docMk/>
          <pc:sldMk cId="1996821152" sldId="265"/>
        </pc:sldMkLst>
        <pc:spChg chg="del mod">
          <ac:chgData name="Plum, Andrew (plum0598@vandals.uidaho.edu)" userId="e9824b6d-902d-4323-9a9b-098b9fde75ab" providerId="ADAL" clId="{15ADA685-E1B9-4C21-A782-F283674B3960}" dt="2024-02-12T07:27:08.726" v="2116" actId="478"/>
          <ac:spMkLst>
            <pc:docMk/>
            <pc:sldMk cId="1996821152" sldId="265"/>
            <ac:spMk id="2" creationId="{A9F1E3E2-DB9D-E02D-EBF3-D21BBB5B1E97}"/>
          </ac:spMkLst>
        </pc:spChg>
        <pc:spChg chg="del">
          <ac:chgData name="Plum, Andrew (plum0598@vandals.uidaho.edu)" userId="e9824b6d-902d-4323-9a9b-098b9fde75ab" providerId="ADAL" clId="{15ADA685-E1B9-4C21-A782-F283674B3960}" dt="2024-02-12T07:26:22.826" v="2103"/>
          <ac:spMkLst>
            <pc:docMk/>
            <pc:sldMk cId="1996821152" sldId="265"/>
            <ac:spMk id="3" creationId="{3571B656-AA4C-0F6F-D138-FEB99143D669}"/>
          </ac:spMkLst>
        </pc:spChg>
        <pc:spChg chg="add del mod">
          <ac:chgData name="Plum, Andrew (plum0598@vandals.uidaho.edu)" userId="e9824b6d-902d-4323-9a9b-098b9fde75ab" providerId="ADAL" clId="{15ADA685-E1B9-4C21-A782-F283674B3960}" dt="2024-02-12T07:27:16.338" v="2117" actId="478"/>
          <ac:spMkLst>
            <pc:docMk/>
            <pc:sldMk cId="1996821152" sldId="265"/>
            <ac:spMk id="6" creationId="{63A89706-C43B-2EE0-CA43-660C74F4164A}"/>
          </ac:spMkLst>
        </pc:spChg>
        <pc:picChg chg="add mod">
          <ac:chgData name="Plum, Andrew (plum0598@vandals.uidaho.edu)" userId="e9824b6d-902d-4323-9a9b-098b9fde75ab" providerId="ADAL" clId="{15ADA685-E1B9-4C21-A782-F283674B3960}" dt="2024-02-12T07:27:25.064" v="2119" actId="14100"/>
          <ac:picMkLst>
            <pc:docMk/>
            <pc:sldMk cId="1996821152" sldId="265"/>
            <ac:picMk id="4" creationId="{70F5E04A-A94A-9241-0A1B-0A4FEDEED180}"/>
          </ac:picMkLst>
        </pc:picChg>
      </pc:sldChg>
      <pc:sldChg chg="addSp delSp modSp new mod">
        <pc:chgData name="Plum, Andrew (plum0598@vandals.uidaho.edu)" userId="e9824b6d-902d-4323-9a9b-098b9fde75ab" providerId="ADAL" clId="{15ADA685-E1B9-4C21-A782-F283674B3960}" dt="2024-02-12T07:28:51.618" v="2137" actId="1076"/>
        <pc:sldMkLst>
          <pc:docMk/>
          <pc:sldMk cId="431426642" sldId="266"/>
        </pc:sldMkLst>
        <pc:spChg chg="del">
          <ac:chgData name="Plum, Andrew (plum0598@vandals.uidaho.edu)" userId="e9824b6d-902d-4323-9a9b-098b9fde75ab" providerId="ADAL" clId="{15ADA685-E1B9-4C21-A782-F283674B3960}" dt="2024-02-12T07:28:35.787" v="2133" actId="478"/>
          <ac:spMkLst>
            <pc:docMk/>
            <pc:sldMk cId="431426642" sldId="266"/>
            <ac:spMk id="2" creationId="{5E68109F-7298-1FE3-2818-9A131222238C}"/>
          </ac:spMkLst>
        </pc:spChg>
        <pc:spChg chg="del">
          <ac:chgData name="Plum, Andrew (plum0598@vandals.uidaho.edu)" userId="e9824b6d-902d-4323-9a9b-098b9fde75ab" providerId="ADAL" clId="{15ADA685-E1B9-4C21-A782-F283674B3960}" dt="2024-02-12T07:28:12.732" v="2128"/>
          <ac:spMkLst>
            <pc:docMk/>
            <pc:sldMk cId="431426642" sldId="266"/>
            <ac:spMk id="3" creationId="{4A787A99-1477-FC0B-3CFE-9B9C46E3AA85}"/>
          </ac:spMkLst>
        </pc:spChg>
        <pc:picChg chg="add mod">
          <ac:chgData name="Plum, Andrew (plum0598@vandals.uidaho.edu)" userId="e9824b6d-902d-4323-9a9b-098b9fde75ab" providerId="ADAL" clId="{15ADA685-E1B9-4C21-A782-F283674B3960}" dt="2024-02-12T07:28:51.618" v="2137" actId="1076"/>
          <ac:picMkLst>
            <pc:docMk/>
            <pc:sldMk cId="431426642" sldId="266"/>
            <ac:picMk id="4" creationId="{86FB4AFA-8234-697C-ACB4-14E806A26C6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CCEAE-FB2E-1DBE-717B-D0FC5A2FB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746145-F796-A3B2-6F61-DF6AC4E430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35C146-B489-6ACD-9FF4-2EF4F514F263}"/>
              </a:ext>
            </a:extLst>
          </p:cNvPr>
          <p:cNvSpPr>
            <a:spLocks noGrp="1"/>
          </p:cNvSpPr>
          <p:nvPr>
            <p:ph type="dt" sz="half" idx="10"/>
          </p:nvPr>
        </p:nvSpPr>
        <p:spPr/>
        <p:txBody>
          <a:bodyPr/>
          <a:lstStyle/>
          <a:p>
            <a:fld id="{4A0F0506-46FD-4D1C-B6D2-AD7571B5A989}" type="datetimeFigureOut">
              <a:rPr lang="en-US" smtClean="0"/>
              <a:t>2/11/2024</a:t>
            </a:fld>
            <a:endParaRPr lang="en-US"/>
          </a:p>
        </p:txBody>
      </p:sp>
      <p:sp>
        <p:nvSpPr>
          <p:cNvPr id="5" name="Footer Placeholder 4">
            <a:extLst>
              <a:ext uri="{FF2B5EF4-FFF2-40B4-BE49-F238E27FC236}">
                <a16:creationId xmlns:a16="http://schemas.microsoft.com/office/drawing/2014/main" id="{C198E3A0-A592-7FD8-4C52-945DF1347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F3667-CCD6-ADBE-8BEE-D74B10EC429F}"/>
              </a:ext>
            </a:extLst>
          </p:cNvPr>
          <p:cNvSpPr>
            <a:spLocks noGrp="1"/>
          </p:cNvSpPr>
          <p:nvPr>
            <p:ph type="sldNum" sz="quarter" idx="12"/>
          </p:nvPr>
        </p:nvSpPr>
        <p:spPr/>
        <p:txBody>
          <a:bodyPr/>
          <a:lstStyle/>
          <a:p>
            <a:fld id="{9396A689-6157-4C6E-9789-4015CE4AD94D}" type="slidenum">
              <a:rPr lang="en-US" smtClean="0"/>
              <a:t>‹#›</a:t>
            </a:fld>
            <a:endParaRPr lang="en-US"/>
          </a:p>
        </p:txBody>
      </p:sp>
    </p:spTree>
    <p:extLst>
      <p:ext uri="{BB962C8B-B14F-4D97-AF65-F5344CB8AC3E}">
        <p14:creationId xmlns:p14="http://schemas.microsoft.com/office/powerpoint/2010/main" val="3949502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9E21-527C-B3D1-D0F9-064C0DAD93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F9FD0B-504F-BF12-7804-C55CA2B1BC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CB11D-C39E-960A-A93E-FE79438B4301}"/>
              </a:ext>
            </a:extLst>
          </p:cNvPr>
          <p:cNvSpPr>
            <a:spLocks noGrp="1"/>
          </p:cNvSpPr>
          <p:nvPr>
            <p:ph type="dt" sz="half" idx="10"/>
          </p:nvPr>
        </p:nvSpPr>
        <p:spPr/>
        <p:txBody>
          <a:bodyPr/>
          <a:lstStyle/>
          <a:p>
            <a:fld id="{4A0F0506-46FD-4D1C-B6D2-AD7571B5A989}" type="datetimeFigureOut">
              <a:rPr lang="en-US" smtClean="0"/>
              <a:t>2/11/2024</a:t>
            </a:fld>
            <a:endParaRPr lang="en-US"/>
          </a:p>
        </p:txBody>
      </p:sp>
      <p:sp>
        <p:nvSpPr>
          <p:cNvPr id="5" name="Footer Placeholder 4">
            <a:extLst>
              <a:ext uri="{FF2B5EF4-FFF2-40B4-BE49-F238E27FC236}">
                <a16:creationId xmlns:a16="http://schemas.microsoft.com/office/drawing/2014/main" id="{BCB774C0-9620-DCE8-142E-77C9CD9DD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F12B8-C40F-B886-D935-284DAA407163}"/>
              </a:ext>
            </a:extLst>
          </p:cNvPr>
          <p:cNvSpPr>
            <a:spLocks noGrp="1"/>
          </p:cNvSpPr>
          <p:nvPr>
            <p:ph type="sldNum" sz="quarter" idx="12"/>
          </p:nvPr>
        </p:nvSpPr>
        <p:spPr/>
        <p:txBody>
          <a:bodyPr/>
          <a:lstStyle/>
          <a:p>
            <a:fld id="{9396A689-6157-4C6E-9789-4015CE4AD94D}" type="slidenum">
              <a:rPr lang="en-US" smtClean="0"/>
              <a:t>‹#›</a:t>
            </a:fld>
            <a:endParaRPr lang="en-US"/>
          </a:p>
        </p:txBody>
      </p:sp>
    </p:spTree>
    <p:extLst>
      <p:ext uri="{BB962C8B-B14F-4D97-AF65-F5344CB8AC3E}">
        <p14:creationId xmlns:p14="http://schemas.microsoft.com/office/powerpoint/2010/main" val="257420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E8703C-40F9-1CEE-DB78-497CBA5BFE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181C2D-E95F-899B-FD1D-C85E16EFC7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FB780-70BC-B801-43F0-487098F35A2E}"/>
              </a:ext>
            </a:extLst>
          </p:cNvPr>
          <p:cNvSpPr>
            <a:spLocks noGrp="1"/>
          </p:cNvSpPr>
          <p:nvPr>
            <p:ph type="dt" sz="half" idx="10"/>
          </p:nvPr>
        </p:nvSpPr>
        <p:spPr/>
        <p:txBody>
          <a:bodyPr/>
          <a:lstStyle/>
          <a:p>
            <a:fld id="{4A0F0506-46FD-4D1C-B6D2-AD7571B5A989}" type="datetimeFigureOut">
              <a:rPr lang="en-US" smtClean="0"/>
              <a:t>2/11/2024</a:t>
            </a:fld>
            <a:endParaRPr lang="en-US"/>
          </a:p>
        </p:txBody>
      </p:sp>
      <p:sp>
        <p:nvSpPr>
          <p:cNvPr id="5" name="Footer Placeholder 4">
            <a:extLst>
              <a:ext uri="{FF2B5EF4-FFF2-40B4-BE49-F238E27FC236}">
                <a16:creationId xmlns:a16="http://schemas.microsoft.com/office/drawing/2014/main" id="{C8C638AF-67B3-D54C-3F7C-05AFC0AAF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3D476-B40D-DA1C-6004-7545B7AA0F16}"/>
              </a:ext>
            </a:extLst>
          </p:cNvPr>
          <p:cNvSpPr>
            <a:spLocks noGrp="1"/>
          </p:cNvSpPr>
          <p:nvPr>
            <p:ph type="sldNum" sz="quarter" idx="12"/>
          </p:nvPr>
        </p:nvSpPr>
        <p:spPr/>
        <p:txBody>
          <a:bodyPr/>
          <a:lstStyle/>
          <a:p>
            <a:fld id="{9396A689-6157-4C6E-9789-4015CE4AD94D}" type="slidenum">
              <a:rPr lang="en-US" smtClean="0"/>
              <a:t>‹#›</a:t>
            </a:fld>
            <a:endParaRPr lang="en-US"/>
          </a:p>
        </p:txBody>
      </p:sp>
    </p:spTree>
    <p:extLst>
      <p:ext uri="{BB962C8B-B14F-4D97-AF65-F5344CB8AC3E}">
        <p14:creationId xmlns:p14="http://schemas.microsoft.com/office/powerpoint/2010/main" val="379966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58C86-231C-1399-A880-8662130C2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12CEAF-B6AD-DED7-0B10-25251326BC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87DC1-4E98-6464-8B55-114DC446B30D}"/>
              </a:ext>
            </a:extLst>
          </p:cNvPr>
          <p:cNvSpPr>
            <a:spLocks noGrp="1"/>
          </p:cNvSpPr>
          <p:nvPr>
            <p:ph type="dt" sz="half" idx="10"/>
          </p:nvPr>
        </p:nvSpPr>
        <p:spPr/>
        <p:txBody>
          <a:bodyPr/>
          <a:lstStyle/>
          <a:p>
            <a:fld id="{4A0F0506-46FD-4D1C-B6D2-AD7571B5A989}" type="datetimeFigureOut">
              <a:rPr lang="en-US" smtClean="0"/>
              <a:t>2/11/2024</a:t>
            </a:fld>
            <a:endParaRPr lang="en-US"/>
          </a:p>
        </p:txBody>
      </p:sp>
      <p:sp>
        <p:nvSpPr>
          <p:cNvPr id="5" name="Footer Placeholder 4">
            <a:extLst>
              <a:ext uri="{FF2B5EF4-FFF2-40B4-BE49-F238E27FC236}">
                <a16:creationId xmlns:a16="http://schemas.microsoft.com/office/drawing/2014/main" id="{25B6D075-97C8-61EA-8CB2-76B9C6C2B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EC1C0-F9CB-09EF-5BDC-0CF97CA36E4E}"/>
              </a:ext>
            </a:extLst>
          </p:cNvPr>
          <p:cNvSpPr>
            <a:spLocks noGrp="1"/>
          </p:cNvSpPr>
          <p:nvPr>
            <p:ph type="sldNum" sz="quarter" idx="12"/>
          </p:nvPr>
        </p:nvSpPr>
        <p:spPr/>
        <p:txBody>
          <a:bodyPr/>
          <a:lstStyle/>
          <a:p>
            <a:fld id="{9396A689-6157-4C6E-9789-4015CE4AD94D}" type="slidenum">
              <a:rPr lang="en-US" smtClean="0"/>
              <a:t>‹#›</a:t>
            </a:fld>
            <a:endParaRPr lang="en-US"/>
          </a:p>
        </p:txBody>
      </p:sp>
    </p:spTree>
    <p:extLst>
      <p:ext uri="{BB962C8B-B14F-4D97-AF65-F5344CB8AC3E}">
        <p14:creationId xmlns:p14="http://schemas.microsoft.com/office/powerpoint/2010/main" val="12456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439B-03B8-7123-6CDE-54EEBCC126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B3A849-301D-43F1-EF65-FDEB0F9986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68060D-34EE-9DA2-776E-88E3D8CD5A1F}"/>
              </a:ext>
            </a:extLst>
          </p:cNvPr>
          <p:cNvSpPr>
            <a:spLocks noGrp="1"/>
          </p:cNvSpPr>
          <p:nvPr>
            <p:ph type="dt" sz="half" idx="10"/>
          </p:nvPr>
        </p:nvSpPr>
        <p:spPr/>
        <p:txBody>
          <a:bodyPr/>
          <a:lstStyle/>
          <a:p>
            <a:fld id="{4A0F0506-46FD-4D1C-B6D2-AD7571B5A989}" type="datetimeFigureOut">
              <a:rPr lang="en-US" smtClean="0"/>
              <a:t>2/11/2024</a:t>
            </a:fld>
            <a:endParaRPr lang="en-US"/>
          </a:p>
        </p:txBody>
      </p:sp>
      <p:sp>
        <p:nvSpPr>
          <p:cNvPr id="5" name="Footer Placeholder 4">
            <a:extLst>
              <a:ext uri="{FF2B5EF4-FFF2-40B4-BE49-F238E27FC236}">
                <a16:creationId xmlns:a16="http://schemas.microsoft.com/office/drawing/2014/main" id="{B611760E-4BB0-B288-3137-F313DF32C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91B69-3D31-0927-08CD-9DC0B2D91ED6}"/>
              </a:ext>
            </a:extLst>
          </p:cNvPr>
          <p:cNvSpPr>
            <a:spLocks noGrp="1"/>
          </p:cNvSpPr>
          <p:nvPr>
            <p:ph type="sldNum" sz="quarter" idx="12"/>
          </p:nvPr>
        </p:nvSpPr>
        <p:spPr/>
        <p:txBody>
          <a:bodyPr/>
          <a:lstStyle/>
          <a:p>
            <a:fld id="{9396A689-6157-4C6E-9789-4015CE4AD94D}" type="slidenum">
              <a:rPr lang="en-US" smtClean="0"/>
              <a:t>‹#›</a:t>
            </a:fld>
            <a:endParaRPr lang="en-US"/>
          </a:p>
        </p:txBody>
      </p:sp>
    </p:spTree>
    <p:extLst>
      <p:ext uri="{BB962C8B-B14F-4D97-AF65-F5344CB8AC3E}">
        <p14:creationId xmlns:p14="http://schemas.microsoft.com/office/powerpoint/2010/main" val="281717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4F33-1FCA-8679-9AF2-810392829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39D43C-7F5F-6332-F9D6-120DFAE446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ED4122-655C-8D2A-77B1-506E2C867E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3AC2BE-CB1C-61B6-7A38-759F14E20388}"/>
              </a:ext>
            </a:extLst>
          </p:cNvPr>
          <p:cNvSpPr>
            <a:spLocks noGrp="1"/>
          </p:cNvSpPr>
          <p:nvPr>
            <p:ph type="dt" sz="half" idx="10"/>
          </p:nvPr>
        </p:nvSpPr>
        <p:spPr/>
        <p:txBody>
          <a:bodyPr/>
          <a:lstStyle/>
          <a:p>
            <a:fld id="{4A0F0506-46FD-4D1C-B6D2-AD7571B5A989}" type="datetimeFigureOut">
              <a:rPr lang="en-US" smtClean="0"/>
              <a:t>2/11/2024</a:t>
            </a:fld>
            <a:endParaRPr lang="en-US"/>
          </a:p>
        </p:txBody>
      </p:sp>
      <p:sp>
        <p:nvSpPr>
          <p:cNvPr id="6" name="Footer Placeholder 5">
            <a:extLst>
              <a:ext uri="{FF2B5EF4-FFF2-40B4-BE49-F238E27FC236}">
                <a16:creationId xmlns:a16="http://schemas.microsoft.com/office/drawing/2014/main" id="{A2C4BB4C-3F33-C9ED-1265-C20841F88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54939F-CC2C-0F83-4FB7-A0025D8A5667}"/>
              </a:ext>
            </a:extLst>
          </p:cNvPr>
          <p:cNvSpPr>
            <a:spLocks noGrp="1"/>
          </p:cNvSpPr>
          <p:nvPr>
            <p:ph type="sldNum" sz="quarter" idx="12"/>
          </p:nvPr>
        </p:nvSpPr>
        <p:spPr/>
        <p:txBody>
          <a:bodyPr/>
          <a:lstStyle/>
          <a:p>
            <a:fld id="{9396A689-6157-4C6E-9789-4015CE4AD94D}" type="slidenum">
              <a:rPr lang="en-US" smtClean="0"/>
              <a:t>‹#›</a:t>
            </a:fld>
            <a:endParaRPr lang="en-US"/>
          </a:p>
        </p:txBody>
      </p:sp>
    </p:spTree>
    <p:extLst>
      <p:ext uri="{BB962C8B-B14F-4D97-AF65-F5344CB8AC3E}">
        <p14:creationId xmlns:p14="http://schemas.microsoft.com/office/powerpoint/2010/main" val="7192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7A3A-7F61-354F-7616-5FFC067825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CF34AE-F237-E975-729E-2047310DB8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A4991-8689-2653-40D2-FBB03BCDBE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31B88D-3381-4944-D017-B90D4FE54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B37B66-7A75-8EBC-E7FB-3B2C45AFA4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54E0EE-5F2E-D8BD-A97E-6318318F1480}"/>
              </a:ext>
            </a:extLst>
          </p:cNvPr>
          <p:cNvSpPr>
            <a:spLocks noGrp="1"/>
          </p:cNvSpPr>
          <p:nvPr>
            <p:ph type="dt" sz="half" idx="10"/>
          </p:nvPr>
        </p:nvSpPr>
        <p:spPr/>
        <p:txBody>
          <a:bodyPr/>
          <a:lstStyle/>
          <a:p>
            <a:fld id="{4A0F0506-46FD-4D1C-B6D2-AD7571B5A989}" type="datetimeFigureOut">
              <a:rPr lang="en-US" smtClean="0"/>
              <a:t>2/11/2024</a:t>
            </a:fld>
            <a:endParaRPr lang="en-US"/>
          </a:p>
        </p:txBody>
      </p:sp>
      <p:sp>
        <p:nvSpPr>
          <p:cNvPr id="8" name="Footer Placeholder 7">
            <a:extLst>
              <a:ext uri="{FF2B5EF4-FFF2-40B4-BE49-F238E27FC236}">
                <a16:creationId xmlns:a16="http://schemas.microsoft.com/office/drawing/2014/main" id="{BD2C2EB9-06E5-5032-4581-F816E9A68F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8F8555-4FAE-E3BC-B549-F96C7EAD441C}"/>
              </a:ext>
            </a:extLst>
          </p:cNvPr>
          <p:cNvSpPr>
            <a:spLocks noGrp="1"/>
          </p:cNvSpPr>
          <p:nvPr>
            <p:ph type="sldNum" sz="quarter" idx="12"/>
          </p:nvPr>
        </p:nvSpPr>
        <p:spPr/>
        <p:txBody>
          <a:bodyPr/>
          <a:lstStyle/>
          <a:p>
            <a:fld id="{9396A689-6157-4C6E-9789-4015CE4AD94D}" type="slidenum">
              <a:rPr lang="en-US" smtClean="0"/>
              <a:t>‹#›</a:t>
            </a:fld>
            <a:endParaRPr lang="en-US"/>
          </a:p>
        </p:txBody>
      </p:sp>
    </p:spTree>
    <p:extLst>
      <p:ext uri="{BB962C8B-B14F-4D97-AF65-F5344CB8AC3E}">
        <p14:creationId xmlns:p14="http://schemas.microsoft.com/office/powerpoint/2010/main" val="16258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36BA-E233-DCD0-528A-C02C1A6DD7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5B43D2-72AC-7F40-BB07-7B22B2B1C550}"/>
              </a:ext>
            </a:extLst>
          </p:cNvPr>
          <p:cNvSpPr>
            <a:spLocks noGrp="1"/>
          </p:cNvSpPr>
          <p:nvPr>
            <p:ph type="dt" sz="half" idx="10"/>
          </p:nvPr>
        </p:nvSpPr>
        <p:spPr/>
        <p:txBody>
          <a:bodyPr/>
          <a:lstStyle/>
          <a:p>
            <a:fld id="{4A0F0506-46FD-4D1C-B6D2-AD7571B5A989}" type="datetimeFigureOut">
              <a:rPr lang="en-US" smtClean="0"/>
              <a:t>2/11/2024</a:t>
            </a:fld>
            <a:endParaRPr lang="en-US"/>
          </a:p>
        </p:txBody>
      </p:sp>
      <p:sp>
        <p:nvSpPr>
          <p:cNvPr id="4" name="Footer Placeholder 3">
            <a:extLst>
              <a:ext uri="{FF2B5EF4-FFF2-40B4-BE49-F238E27FC236}">
                <a16:creationId xmlns:a16="http://schemas.microsoft.com/office/drawing/2014/main" id="{BB8C60E4-4A16-3E81-C738-8925D7CA77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4790C0-6E25-F831-0A4A-D520AE16C3B5}"/>
              </a:ext>
            </a:extLst>
          </p:cNvPr>
          <p:cNvSpPr>
            <a:spLocks noGrp="1"/>
          </p:cNvSpPr>
          <p:nvPr>
            <p:ph type="sldNum" sz="quarter" idx="12"/>
          </p:nvPr>
        </p:nvSpPr>
        <p:spPr/>
        <p:txBody>
          <a:bodyPr/>
          <a:lstStyle/>
          <a:p>
            <a:fld id="{9396A689-6157-4C6E-9789-4015CE4AD94D}" type="slidenum">
              <a:rPr lang="en-US" smtClean="0"/>
              <a:t>‹#›</a:t>
            </a:fld>
            <a:endParaRPr lang="en-US"/>
          </a:p>
        </p:txBody>
      </p:sp>
    </p:spTree>
    <p:extLst>
      <p:ext uri="{BB962C8B-B14F-4D97-AF65-F5344CB8AC3E}">
        <p14:creationId xmlns:p14="http://schemas.microsoft.com/office/powerpoint/2010/main" val="113837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73EA7-6847-8999-D391-665F8DC44A68}"/>
              </a:ext>
            </a:extLst>
          </p:cNvPr>
          <p:cNvSpPr>
            <a:spLocks noGrp="1"/>
          </p:cNvSpPr>
          <p:nvPr>
            <p:ph type="dt" sz="half" idx="10"/>
          </p:nvPr>
        </p:nvSpPr>
        <p:spPr/>
        <p:txBody>
          <a:bodyPr/>
          <a:lstStyle/>
          <a:p>
            <a:fld id="{4A0F0506-46FD-4D1C-B6D2-AD7571B5A989}" type="datetimeFigureOut">
              <a:rPr lang="en-US" smtClean="0"/>
              <a:t>2/11/2024</a:t>
            </a:fld>
            <a:endParaRPr lang="en-US"/>
          </a:p>
        </p:txBody>
      </p:sp>
      <p:sp>
        <p:nvSpPr>
          <p:cNvPr id="3" name="Footer Placeholder 2">
            <a:extLst>
              <a:ext uri="{FF2B5EF4-FFF2-40B4-BE49-F238E27FC236}">
                <a16:creationId xmlns:a16="http://schemas.microsoft.com/office/drawing/2014/main" id="{43E951A6-D9AD-F46A-EA58-A7415A4A23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A9CCD3-3364-D06A-7345-761CD5F21D98}"/>
              </a:ext>
            </a:extLst>
          </p:cNvPr>
          <p:cNvSpPr>
            <a:spLocks noGrp="1"/>
          </p:cNvSpPr>
          <p:nvPr>
            <p:ph type="sldNum" sz="quarter" idx="12"/>
          </p:nvPr>
        </p:nvSpPr>
        <p:spPr/>
        <p:txBody>
          <a:bodyPr/>
          <a:lstStyle/>
          <a:p>
            <a:fld id="{9396A689-6157-4C6E-9789-4015CE4AD94D}" type="slidenum">
              <a:rPr lang="en-US" smtClean="0"/>
              <a:t>‹#›</a:t>
            </a:fld>
            <a:endParaRPr lang="en-US"/>
          </a:p>
        </p:txBody>
      </p:sp>
    </p:spTree>
    <p:extLst>
      <p:ext uri="{BB962C8B-B14F-4D97-AF65-F5344CB8AC3E}">
        <p14:creationId xmlns:p14="http://schemas.microsoft.com/office/powerpoint/2010/main" val="25221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4A3F-5CCB-E985-99A9-C9BAC1C4E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D8DACD-EFEC-64AD-9D03-4037C5788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0BFEAE-B311-664A-960F-E95650C57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7A3E2-9194-5530-9EB5-7858B420FDE5}"/>
              </a:ext>
            </a:extLst>
          </p:cNvPr>
          <p:cNvSpPr>
            <a:spLocks noGrp="1"/>
          </p:cNvSpPr>
          <p:nvPr>
            <p:ph type="dt" sz="half" idx="10"/>
          </p:nvPr>
        </p:nvSpPr>
        <p:spPr/>
        <p:txBody>
          <a:bodyPr/>
          <a:lstStyle/>
          <a:p>
            <a:fld id="{4A0F0506-46FD-4D1C-B6D2-AD7571B5A989}" type="datetimeFigureOut">
              <a:rPr lang="en-US" smtClean="0"/>
              <a:t>2/11/2024</a:t>
            </a:fld>
            <a:endParaRPr lang="en-US"/>
          </a:p>
        </p:txBody>
      </p:sp>
      <p:sp>
        <p:nvSpPr>
          <p:cNvPr id="6" name="Footer Placeholder 5">
            <a:extLst>
              <a:ext uri="{FF2B5EF4-FFF2-40B4-BE49-F238E27FC236}">
                <a16:creationId xmlns:a16="http://schemas.microsoft.com/office/drawing/2014/main" id="{B36FD75A-EFB6-6F3A-B3C2-BA1E53AF6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40056F-B6B0-4572-E080-619671BB8BBD}"/>
              </a:ext>
            </a:extLst>
          </p:cNvPr>
          <p:cNvSpPr>
            <a:spLocks noGrp="1"/>
          </p:cNvSpPr>
          <p:nvPr>
            <p:ph type="sldNum" sz="quarter" idx="12"/>
          </p:nvPr>
        </p:nvSpPr>
        <p:spPr/>
        <p:txBody>
          <a:bodyPr/>
          <a:lstStyle/>
          <a:p>
            <a:fld id="{9396A689-6157-4C6E-9789-4015CE4AD94D}" type="slidenum">
              <a:rPr lang="en-US" smtClean="0"/>
              <a:t>‹#›</a:t>
            </a:fld>
            <a:endParaRPr lang="en-US"/>
          </a:p>
        </p:txBody>
      </p:sp>
    </p:spTree>
    <p:extLst>
      <p:ext uri="{BB962C8B-B14F-4D97-AF65-F5344CB8AC3E}">
        <p14:creationId xmlns:p14="http://schemas.microsoft.com/office/powerpoint/2010/main" val="254391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B5BA-7235-2923-CD92-833ADF982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86AB88-3646-1F7A-D779-AE316ADDC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EE2AAF-C5EA-3EE7-F7CC-896D6705C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D15739-B95D-EC87-B907-24FEBAC47108}"/>
              </a:ext>
            </a:extLst>
          </p:cNvPr>
          <p:cNvSpPr>
            <a:spLocks noGrp="1"/>
          </p:cNvSpPr>
          <p:nvPr>
            <p:ph type="dt" sz="half" idx="10"/>
          </p:nvPr>
        </p:nvSpPr>
        <p:spPr/>
        <p:txBody>
          <a:bodyPr/>
          <a:lstStyle/>
          <a:p>
            <a:fld id="{4A0F0506-46FD-4D1C-B6D2-AD7571B5A989}" type="datetimeFigureOut">
              <a:rPr lang="en-US" smtClean="0"/>
              <a:t>2/11/2024</a:t>
            </a:fld>
            <a:endParaRPr lang="en-US"/>
          </a:p>
        </p:txBody>
      </p:sp>
      <p:sp>
        <p:nvSpPr>
          <p:cNvPr id="6" name="Footer Placeholder 5">
            <a:extLst>
              <a:ext uri="{FF2B5EF4-FFF2-40B4-BE49-F238E27FC236}">
                <a16:creationId xmlns:a16="http://schemas.microsoft.com/office/drawing/2014/main" id="{E5082F8C-9941-96D5-CAE5-B3D2A85F3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D1C924-3644-6BEC-36C1-16345AB22FF8}"/>
              </a:ext>
            </a:extLst>
          </p:cNvPr>
          <p:cNvSpPr>
            <a:spLocks noGrp="1"/>
          </p:cNvSpPr>
          <p:nvPr>
            <p:ph type="sldNum" sz="quarter" idx="12"/>
          </p:nvPr>
        </p:nvSpPr>
        <p:spPr/>
        <p:txBody>
          <a:bodyPr/>
          <a:lstStyle/>
          <a:p>
            <a:fld id="{9396A689-6157-4C6E-9789-4015CE4AD94D}" type="slidenum">
              <a:rPr lang="en-US" smtClean="0"/>
              <a:t>‹#›</a:t>
            </a:fld>
            <a:endParaRPr lang="en-US"/>
          </a:p>
        </p:txBody>
      </p:sp>
    </p:spTree>
    <p:extLst>
      <p:ext uri="{BB962C8B-B14F-4D97-AF65-F5344CB8AC3E}">
        <p14:creationId xmlns:p14="http://schemas.microsoft.com/office/powerpoint/2010/main" val="45553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55946-6818-51AD-5D8D-0DD4B0E6F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B3D007-56C9-A9DA-2613-084A4E28B4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C50AE-04D2-CD05-4C5F-B2C94A75C0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0F0506-46FD-4D1C-B6D2-AD7571B5A989}" type="datetimeFigureOut">
              <a:rPr lang="en-US" smtClean="0"/>
              <a:t>2/11/2024</a:t>
            </a:fld>
            <a:endParaRPr lang="en-US"/>
          </a:p>
        </p:txBody>
      </p:sp>
      <p:sp>
        <p:nvSpPr>
          <p:cNvPr id="5" name="Footer Placeholder 4">
            <a:extLst>
              <a:ext uri="{FF2B5EF4-FFF2-40B4-BE49-F238E27FC236}">
                <a16:creationId xmlns:a16="http://schemas.microsoft.com/office/drawing/2014/main" id="{C100B7EE-A1F9-F80D-0495-AB5E4145A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63FBB0-1233-D78F-B606-E96B09B63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96A689-6157-4C6E-9789-4015CE4AD94D}" type="slidenum">
              <a:rPr lang="en-US" smtClean="0"/>
              <a:t>‹#›</a:t>
            </a:fld>
            <a:endParaRPr lang="en-US"/>
          </a:p>
        </p:txBody>
      </p:sp>
    </p:spTree>
    <p:extLst>
      <p:ext uri="{BB962C8B-B14F-4D97-AF65-F5344CB8AC3E}">
        <p14:creationId xmlns:p14="http://schemas.microsoft.com/office/powerpoint/2010/main" val="250299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286F-657D-0B7C-1C89-795129F9C660}"/>
              </a:ext>
            </a:extLst>
          </p:cNvPr>
          <p:cNvSpPr>
            <a:spLocks noGrp="1"/>
          </p:cNvSpPr>
          <p:nvPr>
            <p:ph type="ctrTitle"/>
          </p:nvPr>
        </p:nvSpPr>
        <p:spPr/>
        <p:txBody>
          <a:bodyPr/>
          <a:lstStyle/>
          <a:p>
            <a:r>
              <a:rPr lang="en-US" b="1" dirty="0"/>
              <a:t>Data Collection Experience</a:t>
            </a:r>
          </a:p>
        </p:txBody>
      </p:sp>
      <p:sp>
        <p:nvSpPr>
          <p:cNvPr id="3" name="Subtitle 2">
            <a:extLst>
              <a:ext uri="{FF2B5EF4-FFF2-40B4-BE49-F238E27FC236}">
                <a16:creationId xmlns:a16="http://schemas.microsoft.com/office/drawing/2014/main" id="{504A3268-6F6A-6F16-B1B2-1BF55AF895E0}"/>
              </a:ext>
            </a:extLst>
          </p:cNvPr>
          <p:cNvSpPr>
            <a:spLocks noGrp="1"/>
          </p:cNvSpPr>
          <p:nvPr>
            <p:ph type="subTitle" idx="1"/>
          </p:nvPr>
        </p:nvSpPr>
        <p:spPr/>
        <p:txBody>
          <a:bodyPr/>
          <a:lstStyle/>
          <a:p>
            <a:r>
              <a:rPr lang="en-US" dirty="0"/>
              <a:t>By Andrew Plum</a:t>
            </a:r>
          </a:p>
        </p:txBody>
      </p:sp>
    </p:spTree>
    <p:extLst>
      <p:ext uri="{BB962C8B-B14F-4D97-AF65-F5344CB8AC3E}">
        <p14:creationId xmlns:p14="http://schemas.microsoft.com/office/powerpoint/2010/main" val="3394105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EDCE-55B3-3554-A420-59F0AD5B8212}"/>
              </a:ext>
            </a:extLst>
          </p:cNvPr>
          <p:cNvSpPr>
            <a:spLocks noGrp="1"/>
          </p:cNvSpPr>
          <p:nvPr>
            <p:ph type="title"/>
          </p:nvPr>
        </p:nvSpPr>
        <p:spPr/>
        <p:txBody>
          <a:bodyPr/>
          <a:lstStyle/>
          <a:p>
            <a:r>
              <a:rPr lang="en-US" b="1" dirty="0"/>
              <a:t>Citations</a:t>
            </a:r>
          </a:p>
        </p:txBody>
      </p:sp>
      <p:sp>
        <p:nvSpPr>
          <p:cNvPr id="3" name="Content Placeholder 2">
            <a:extLst>
              <a:ext uri="{FF2B5EF4-FFF2-40B4-BE49-F238E27FC236}">
                <a16:creationId xmlns:a16="http://schemas.microsoft.com/office/drawing/2014/main" id="{22E38512-D9E1-0070-F2C3-9054A8720806}"/>
              </a:ext>
            </a:extLst>
          </p:cNvPr>
          <p:cNvSpPr>
            <a:spLocks noGrp="1"/>
          </p:cNvSpPr>
          <p:nvPr>
            <p:ph idx="1"/>
          </p:nvPr>
        </p:nvSpPr>
        <p:spPr>
          <a:xfrm>
            <a:off x="838200" y="1825625"/>
            <a:ext cx="10515600" cy="1970520"/>
          </a:xfrm>
        </p:spPr>
        <p:txBody>
          <a:bodyPr/>
          <a:lstStyle/>
          <a:p>
            <a:pPr marL="0" indent="0">
              <a:buNone/>
            </a:pPr>
            <a:r>
              <a:rPr lang="en-US" dirty="0"/>
              <a:t>S&amp;P Dow Jones Indices LLC, S&amp;P 500 [SP500], retrieved from FRED, 	Federal Reserve Bank of St. Louis; 	https://fred.stlouisfed.org/series/SP500, January 22, 2024.</a:t>
            </a:r>
          </a:p>
          <a:p>
            <a:pPr marL="0" indent="0">
              <a:buNone/>
            </a:pPr>
            <a:r>
              <a:rPr lang="en-US" dirty="0"/>
              <a:t>https://www.federalreserve.gov/newsevents/speeches.htm</a:t>
            </a:r>
          </a:p>
          <a:p>
            <a:endParaRPr lang="en-US" dirty="0"/>
          </a:p>
        </p:txBody>
      </p:sp>
    </p:spTree>
    <p:extLst>
      <p:ext uri="{BB962C8B-B14F-4D97-AF65-F5344CB8AC3E}">
        <p14:creationId xmlns:p14="http://schemas.microsoft.com/office/powerpoint/2010/main" val="293436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BE7E2-663C-DB02-882F-732E5BF70BDB}"/>
              </a:ext>
            </a:extLst>
          </p:cNvPr>
          <p:cNvSpPr>
            <a:spLocks noGrp="1"/>
          </p:cNvSpPr>
          <p:nvPr>
            <p:ph type="title"/>
          </p:nvPr>
        </p:nvSpPr>
        <p:spPr/>
        <p:txBody>
          <a:bodyPr/>
          <a:lstStyle/>
          <a:p>
            <a:r>
              <a:rPr lang="en-US" b="1" dirty="0"/>
              <a:t>Goal and Modes of Collection</a:t>
            </a:r>
          </a:p>
        </p:txBody>
      </p:sp>
      <p:sp>
        <p:nvSpPr>
          <p:cNvPr id="3" name="Content Placeholder 2">
            <a:extLst>
              <a:ext uri="{FF2B5EF4-FFF2-40B4-BE49-F238E27FC236}">
                <a16:creationId xmlns:a16="http://schemas.microsoft.com/office/drawing/2014/main" id="{98634F12-DFC8-F860-3308-3429C6EF06E4}"/>
              </a:ext>
            </a:extLst>
          </p:cNvPr>
          <p:cNvSpPr>
            <a:spLocks noGrp="1"/>
          </p:cNvSpPr>
          <p:nvPr>
            <p:ph idx="1"/>
          </p:nvPr>
        </p:nvSpPr>
        <p:spPr>
          <a:xfrm>
            <a:off x="838200" y="1825625"/>
            <a:ext cx="10515600" cy="2968048"/>
          </a:xfrm>
        </p:spPr>
        <p:txBody>
          <a:bodyPr/>
          <a:lstStyle/>
          <a:p>
            <a:pPr>
              <a:buFont typeface="Arial" panose="020B0604020202020204" pitchFamily="34" charset="0"/>
              <a:buChar char="•"/>
            </a:pPr>
            <a:r>
              <a:rPr lang="en-US" dirty="0">
                <a:effectLst/>
              </a:rPr>
              <a:t>Goal: </a:t>
            </a:r>
          </a:p>
          <a:p>
            <a:pPr lvl="1"/>
            <a:r>
              <a:rPr lang="en-US" dirty="0">
                <a:effectLst/>
              </a:rPr>
              <a:t>Explore the correlation between the words in speeches made by Federal Reserve Chair Jerome Powell and the performance of the S&amp;P 500 on the same day.</a:t>
            </a:r>
          </a:p>
          <a:p>
            <a:pPr>
              <a:buFont typeface="Arial" panose="020B0604020202020204" pitchFamily="34" charset="0"/>
              <a:buChar char="•"/>
            </a:pPr>
            <a:r>
              <a:rPr lang="en-US" dirty="0">
                <a:effectLst/>
              </a:rPr>
              <a:t>Mode of Collection:</a:t>
            </a:r>
          </a:p>
          <a:p>
            <a:pPr marL="742950" lvl="1" indent="-285750">
              <a:buFont typeface="Arial" panose="020B0604020202020204" pitchFamily="34" charset="0"/>
              <a:buChar char="•"/>
            </a:pPr>
            <a:r>
              <a:rPr lang="en-US" dirty="0">
                <a:effectLst/>
              </a:rPr>
              <a:t>Obtain initial datasets available online.</a:t>
            </a:r>
          </a:p>
          <a:p>
            <a:pPr marL="742950" lvl="1" indent="-285750">
              <a:buFont typeface="Arial" panose="020B0604020202020204" pitchFamily="34" charset="0"/>
              <a:buChar char="•"/>
            </a:pPr>
            <a:r>
              <a:rPr lang="en-US" dirty="0">
                <a:effectLst/>
              </a:rPr>
              <a:t>Combine the datasets into a joint dataset.</a:t>
            </a:r>
          </a:p>
          <a:p>
            <a:endParaRPr lang="en-US" dirty="0"/>
          </a:p>
        </p:txBody>
      </p:sp>
    </p:spTree>
    <p:extLst>
      <p:ext uri="{BB962C8B-B14F-4D97-AF65-F5344CB8AC3E}">
        <p14:creationId xmlns:p14="http://schemas.microsoft.com/office/powerpoint/2010/main" val="98860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A5F6F-252E-37F9-7605-64A7AFFBE665}"/>
              </a:ext>
            </a:extLst>
          </p:cNvPr>
          <p:cNvSpPr>
            <a:spLocks noGrp="1"/>
          </p:cNvSpPr>
          <p:nvPr>
            <p:ph type="title"/>
          </p:nvPr>
        </p:nvSpPr>
        <p:spPr/>
        <p:txBody>
          <a:bodyPr/>
          <a:lstStyle/>
          <a:p>
            <a:r>
              <a:rPr lang="en-US" b="1" dirty="0">
                <a:effectLst/>
              </a:rPr>
              <a:t>Data Acquirement</a:t>
            </a:r>
            <a:endParaRPr lang="en-US" dirty="0"/>
          </a:p>
        </p:txBody>
      </p:sp>
      <p:sp>
        <p:nvSpPr>
          <p:cNvPr id="3" name="Content Placeholder 2">
            <a:extLst>
              <a:ext uri="{FF2B5EF4-FFF2-40B4-BE49-F238E27FC236}">
                <a16:creationId xmlns:a16="http://schemas.microsoft.com/office/drawing/2014/main" id="{562AD45A-F586-1BFF-09EA-85EB54DB3673}"/>
              </a:ext>
            </a:extLst>
          </p:cNvPr>
          <p:cNvSpPr>
            <a:spLocks noGrp="1"/>
          </p:cNvSpPr>
          <p:nvPr>
            <p:ph idx="1"/>
          </p:nvPr>
        </p:nvSpPr>
        <p:spPr>
          <a:xfrm>
            <a:off x="838200" y="1825625"/>
            <a:ext cx="10515600" cy="2552411"/>
          </a:xfrm>
        </p:spPr>
        <p:txBody>
          <a:bodyPr/>
          <a:lstStyle/>
          <a:p>
            <a:pPr>
              <a:buFont typeface="Arial" panose="020B0604020202020204" pitchFamily="34" charset="0"/>
              <a:buChar char="•"/>
            </a:pPr>
            <a:r>
              <a:rPr lang="en-US" dirty="0">
                <a:effectLst/>
              </a:rPr>
              <a:t>S&amp;P 500 Data: </a:t>
            </a:r>
          </a:p>
          <a:p>
            <a:pPr lvl="1"/>
            <a:r>
              <a:rPr lang="en-US" dirty="0">
                <a:effectLst/>
              </a:rPr>
              <a:t>Downloaded from the website fred.stlouisfed.org in .csv file format.</a:t>
            </a:r>
          </a:p>
          <a:p>
            <a:pPr>
              <a:buFont typeface="Arial" panose="020B0604020202020204" pitchFamily="34" charset="0"/>
              <a:buChar char="•"/>
            </a:pPr>
            <a:r>
              <a:rPr lang="en-US" dirty="0">
                <a:effectLst/>
              </a:rPr>
              <a:t>Speech Transcripts: </a:t>
            </a:r>
          </a:p>
          <a:p>
            <a:pPr lvl="1"/>
            <a:r>
              <a:rPr lang="en-US" dirty="0">
                <a:effectLst/>
              </a:rPr>
              <a:t>Manually collected from the website federalreserve.gov by clicking on the relevant web pages where the speech transcripts were contained and copying and pasting the text into its own .txt file for each speech made.</a:t>
            </a:r>
          </a:p>
        </p:txBody>
      </p:sp>
    </p:spTree>
    <p:extLst>
      <p:ext uri="{BB962C8B-B14F-4D97-AF65-F5344CB8AC3E}">
        <p14:creationId xmlns:p14="http://schemas.microsoft.com/office/powerpoint/2010/main" val="371568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DF0F-64CE-AD95-61AB-1C1324B4DDE5}"/>
              </a:ext>
            </a:extLst>
          </p:cNvPr>
          <p:cNvSpPr>
            <a:spLocks noGrp="1"/>
          </p:cNvSpPr>
          <p:nvPr>
            <p:ph type="title"/>
          </p:nvPr>
        </p:nvSpPr>
        <p:spPr/>
        <p:txBody>
          <a:bodyPr/>
          <a:lstStyle/>
          <a:p>
            <a:r>
              <a:rPr lang="en-US" b="1" dirty="0"/>
              <a:t>Organization of the Data and Metadata</a:t>
            </a:r>
          </a:p>
        </p:txBody>
      </p:sp>
      <p:sp>
        <p:nvSpPr>
          <p:cNvPr id="3" name="Content Placeholder 2">
            <a:extLst>
              <a:ext uri="{FF2B5EF4-FFF2-40B4-BE49-F238E27FC236}">
                <a16:creationId xmlns:a16="http://schemas.microsoft.com/office/drawing/2014/main" id="{6CAC5152-F2E9-BB72-1F71-52907898C54D}"/>
              </a:ext>
            </a:extLst>
          </p:cNvPr>
          <p:cNvSpPr>
            <a:spLocks noGrp="1"/>
          </p:cNvSpPr>
          <p:nvPr>
            <p:ph idx="1"/>
          </p:nvPr>
        </p:nvSpPr>
        <p:spPr/>
        <p:txBody>
          <a:bodyPr/>
          <a:lstStyle/>
          <a:p>
            <a:r>
              <a:rPr lang="en-US" dirty="0"/>
              <a:t>Physical and Logical Organization of the Data</a:t>
            </a:r>
          </a:p>
          <a:p>
            <a:endParaRPr lang="en-US" dirty="0"/>
          </a:p>
          <a:p>
            <a:endParaRPr lang="en-US" dirty="0"/>
          </a:p>
          <a:p>
            <a:endParaRPr lang="en-US" dirty="0"/>
          </a:p>
          <a:p>
            <a:r>
              <a:rPr lang="en-US" dirty="0"/>
              <a:t>Metadata</a:t>
            </a:r>
          </a:p>
          <a:p>
            <a:pPr lvl="1"/>
            <a:r>
              <a:rPr lang="en-US" dirty="0"/>
              <a:t>I used elements a part of the Dublin Core metadata standard</a:t>
            </a:r>
          </a:p>
          <a:p>
            <a:pPr lvl="1"/>
            <a:r>
              <a:rPr lang="en-US" dirty="0"/>
              <a:t>I recorded the elements: </a:t>
            </a:r>
          </a:p>
          <a:p>
            <a:pPr lvl="2"/>
            <a:r>
              <a:rPr lang="en-US" dirty="0"/>
              <a:t>Title, creator description, date last updated, date last downloaded, file format, publisher, source, language, rights, URL, and citation.</a:t>
            </a:r>
          </a:p>
        </p:txBody>
      </p:sp>
      <p:pic>
        <p:nvPicPr>
          <p:cNvPr id="4" name="Picture 3">
            <a:extLst>
              <a:ext uri="{FF2B5EF4-FFF2-40B4-BE49-F238E27FC236}">
                <a16:creationId xmlns:a16="http://schemas.microsoft.com/office/drawing/2014/main" id="{993D8FC0-FC7D-39F4-E25F-730CA256E919}"/>
              </a:ext>
            </a:extLst>
          </p:cNvPr>
          <p:cNvPicPr>
            <a:picLocks noChangeAspect="1"/>
          </p:cNvPicPr>
          <p:nvPr/>
        </p:nvPicPr>
        <p:blipFill>
          <a:blip r:embed="rId2"/>
          <a:stretch>
            <a:fillRect/>
          </a:stretch>
        </p:blipFill>
        <p:spPr>
          <a:xfrm>
            <a:off x="950159" y="2338496"/>
            <a:ext cx="8027681" cy="1491382"/>
          </a:xfrm>
          <a:prstGeom prst="rect">
            <a:avLst/>
          </a:prstGeom>
        </p:spPr>
      </p:pic>
    </p:spTree>
    <p:extLst>
      <p:ext uri="{BB962C8B-B14F-4D97-AF65-F5344CB8AC3E}">
        <p14:creationId xmlns:p14="http://schemas.microsoft.com/office/powerpoint/2010/main" val="375870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C0ED-12F4-D32F-BCE9-CB24C64DCD48}"/>
              </a:ext>
            </a:extLst>
          </p:cNvPr>
          <p:cNvSpPr>
            <a:spLocks noGrp="1"/>
          </p:cNvSpPr>
          <p:nvPr>
            <p:ph type="title"/>
          </p:nvPr>
        </p:nvSpPr>
        <p:spPr/>
        <p:txBody>
          <a:bodyPr/>
          <a:lstStyle/>
          <a:p>
            <a:r>
              <a:rPr lang="en-US" b="1" dirty="0">
                <a:effectLst/>
              </a:rPr>
              <a:t>Problems Encountered</a:t>
            </a:r>
            <a:endParaRPr lang="en-US" dirty="0"/>
          </a:p>
        </p:txBody>
      </p:sp>
      <p:sp>
        <p:nvSpPr>
          <p:cNvPr id="3" name="Content Placeholder 2">
            <a:extLst>
              <a:ext uri="{FF2B5EF4-FFF2-40B4-BE49-F238E27FC236}">
                <a16:creationId xmlns:a16="http://schemas.microsoft.com/office/drawing/2014/main" id="{96045E4E-3B56-1FA9-BB22-05404A65F0F7}"/>
              </a:ext>
            </a:extLst>
          </p:cNvPr>
          <p:cNvSpPr>
            <a:spLocks noGrp="1"/>
          </p:cNvSpPr>
          <p:nvPr>
            <p:ph idx="1"/>
          </p:nvPr>
        </p:nvSpPr>
        <p:spPr>
          <a:xfrm>
            <a:off x="838200" y="1825625"/>
            <a:ext cx="10515600" cy="2558405"/>
          </a:xfrm>
        </p:spPr>
        <p:txBody>
          <a:bodyPr/>
          <a:lstStyle/>
          <a:p>
            <a:pPr>
              <a:buFont typeface="Arial" panose="020B0604020202020204" pitchFamily="34" charset="0"/>
              <a:buChar char="•"/>
            </a:pPr>
            <a:r>
              <a:rPr lang="en-US" dirty="0"/>
              <a:t>Missing Metadata:</a:t>
            </a:r>
          </a:p>
          <a:p>
            <a:pPr lvl="1"/>
            <a:r>
              <a:rPr lang="en-US" dirty="0"/>
              <a:t>The Fed Chair Speeches dataset I compiled did not have much initial metadata so most of the metadata for the dataset was created by me. </a:t>
            </a:r>
          </a:p>
          <a:p>
            <a:pPr>
              <a:buFont typeface="Arial" panose="020B0604020202020204" pitchFamily="34" charset="0"/>
              <a:buChar char="•"/>
            </a:pPr>
            <a:r>
              <a:rPr lang="en-US" dirty="0"/>
              <a:t>Limiting </a:t>
            </a:r>
            <a:r>
              <a:rPr lang="en-US" dirty="0">
                <a:effectLst/>
              </a:rPr>
              <a:t>Data: </a:t>
            </a:r>
          </a:p>
          <a:p>
            <a:pPr lvl="1"/>
            <a:r>
              <a:rPr lang="en-US" dirty="0">
                <a:effectLst/>
              </a:rPr>
              <a:t>There were 2608 records of data for the daily close of the S&amp;P 500 but there were </a:t>
            </a:r>
            <a:r>
              <a:rPr lang="en-US">
                <a:effectLst/>
              </a:rPr>
              <a:t>only 58 </a:t>
            </a:r>
            <a:r>
              <a:rPr lang="en-US" dirty="0">
                <a:effectLst/>
              </a:rPr>
              <a:t>speeches.</a:t>
            </a:r>
          </a:p>
        </p:txBody>
      </p:sp>
      <p:pic>
        <p:nvPicPr>
          <p:cNvPr id="5" name="Picture 4">
            <a:extLst>
              <a:ext uri="{FF2B5EF4-FFF2-40B4-BE49-F238E27FC236}">
                <a16:creationId xmlns:a16="http://schemas.microsoft.com/office/drawing/2014/main" id="{B79F00E0-D7D8-A0FB-24A6-3ACAA79E4291}"/>
              </a:ext>
            </a:extLst>
          </p:cNvPr>
          <p:cNvPicPr>
            <a:picLocks noChangeAspect="1"/>
          </p:cNvPicPr>
          <p:nvPr/>
        </p:nvPicPr>
        <p:blipFill>
          <a:blip r:embed="rId2"/>
          <a:stretch>
            <a:fillRect/>
          </a:stretch>
        </p:blipFill>
        <p:spPr>
          <a:xfrm>
            <a:off x="838200" y="4384030"/>
            <a:ext cx="7086600" cy="2401440"/>
          </a:xfrm>
          <a:prstGeom prst="rect">
            <a:avLst/>
          </a:prstGeom>
        </p:spPr>
      </p:pic>
      <p:sp>
        <p:nvSpPr>
          <p:cNvPr id="6" name="Content Placeholder 2">
            <a:extLst>
              <a:ext uri="{FF2B5EF4-FFF2-40B4-BE49-F238E27FC236}">
                <a16:creationId xmlns:a16="http://schemas.microsoft.com/office/drawing/2014/main" id="{72606F2B-EE2D-D49B-B1BC-E6360FF89D84}"/>
              </a:ext>
            </a:extLst>
          </p:cNvPr>
          <p:cNvSpPr txBox="1">
            <a:spLocks/>
          </p:cNvSpPr>
          <p:nvPr/>
        </p:nvSpPr>
        <p:spPr>
          <a:xfrm>
            <a:off x="7924800" y="4384030"/>
            <a:ext cx="4267200" cy="24739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was a part of the dataset with less null values there are still a lot here</a:t>
            </a:r>
          </a:p>
        </p:txBody>
      </p:sp>
    </p:spTree>
    <p:extLst>
      <p:ext uri="{BB962C8B-B14F-4D97-AF65-F5344CB8AC3E}">
        <p14:creationId xmlns:p14="http://schemas.microsoft.com/office/powerpoint/2010/main" val="117365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Description automatically generated">
            <a:extLst>
              <a:ext uri="{FF2B5EF4-FFF2-40B4-BE49-F238E27FC236}">
                <a16:creationId xmlns:a16="http://schemas.microsoft.com/office/drawing/2014/main" id="{86FB4AFA-8234-697C-ACB4-14E806A26C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7340" y="285366"/>
            <a:ext cx="7377320" cy="6287267"/>
          </a:xfrm>
          <a:prstGeom prst="rect">
            <a:avLst/>
          </a:prstGeom>
        </p:spPr>
      </p:pic>
    </p:spTree>
    <p:extLst>
      <p:ext uri="{BB962C8B-B14F-4D97-AF65-F5344CB8AC3E}">
        <p14:creationId xmlns:p14="http://schemas.microsoft.com/office/powerpoint/2010/main" val="43142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line&#10;&#10;Description automatically generated">
            <a:extLst>
              <a:ext uri="{FF2B5EF4-FFF2-40B4-BE49-F238E27FC236}">
                <a16:creationId xmlns:a16="http://schemas.microsoft.com/office/drawing/2014/main" id="{4D45352D-730D-D9C9-B654-ADA5C08952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40433"/>
            <a:ext cx="12192000" cy="6517568"/>
          </a:xfrm>
        </p:spPr>
      </p:pic>
    </p:spTree>
    <p:extLst>
      <p:ext uri="{BB962C8B-B14F-4D97-AF65-F5344CB8AC3E}">
        <p14:creationId xmlns:p14="http://schemas.microsoft.com/office/powerpoint/2010/main" val="3092911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lose-up of words&#10;&#10;Description automatically generated">
            <a:extLst>
              <a:ext uri="{FF2B5EF4-FFF2-40B4-BE49-F238E27FC236}">
                <a16:creationId xmlns:a16="http://schemas.microsoft.com/office/drawing/2014/main" id="{70F5E04A-A94A-9241-0A1B-0A4FEDEED1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31493"/>
            <a:ext cx="12192000" cy="6526508"/>
          </a:xfrm>
          <a:prstGeom prst="rect">
            <a:avLst/>
          </a:prstGeom>
        </p:spPr>
      </p:pic>
    </p:spTree>
    <p:extLst>
      <p:ext uri="{BB962C8B-B14F-4D97-AF65-F5344CB8AC3E}">
        <p14:creationId xmlns:p14="http://schemas.microsoft.com/office/powerpoint/2010/main" val="1996821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F3449-7F8F-A8C1-6661-B940427C8AFB}"/>
              </a:ext>
            </a:extLst>
          </p:cNvPr>
          <p:cNvSpPr>
            <a:spLocks noGrp="1"/>
          </p:cNvSpPr>
          <p:nvPr>
            <p:ph type="title"/>
          </p:nvPr>
        </p:nvSpPr>
        <p:spPr/>
        <p:txBody>
          <a:bodyPr/>
          <a:lstStyle/>
          <a:p>
            <a:r>
              <a:rPr lang="en-US" b="1" dirty="0">
                <a:effectLst/>
              </a:rPr>
              <a:t>Lessons Learned</a:t>
            </a:r>
            <a:endParaRPr lang="en-US" dirty="0"/>
          </a:p>
        </p:txBody>
      </p:sp>
      <p:sp>
        <p:nvSpPr>
          <p:cNvPr id="3" name="Content Placeholder 2">
            <a:extLst>
              <a:ext uri="{FF2B5EF4-FFF2-40B4-BE49-F238E27FC236}">
                <a16:creationId xmlns:a16="http://schemas.microsoft.com/office/drawing/2014/main" id="{CD093458-0FCC-C219-05D0-9D065BFF3E78}"/>
              </a:ext>
            </a:extLst>
          </p:cNvPr>
          <p:cNvSpPr>
            <a:spLocks noGrp="1"/>
          </p:cNvSpPr>
          <p:nvPr>
            <p:ph idx="1"/>
          </p:nvPr>
        </p:nvSpPr>
        <p:spPr>
          <a:xfrm>
            <a:off x="838200" y="1825625"/>
            <a:ext cx="10515600" cy="3162011"/>
          </a:xfrm>
        </p:spPr>
        <p:txBody>
          <a:bodyPr>
            <a:normAutofit/>
          </a:bodyPr>
          <a:lstStyle/>
          <a:p>
            <a:pPr>
              <a:buFont typeface="Arial" panose="020B0604020202020204" pitchFamily="34" charset="0"/>
              <a:buChar char="•"/>
            </a:pPr>
            <a:r>
              <a:rPr lang="en-US" dirty="0">
                <a:effectLst/>
              </a:rPr>
              <a:t>Plan Ahead: </a:t>
            </a:r>
          </a:p>
          <a:p>
            <a:pPr lvl="1"/>
            <a:r>
              <a:rPr lang="en-US" dirty="0">
                <a:effectLst/>
              </a:rPr>
              <a:t>Consider how much of the data collected will be useful. Because there were a lot of null values much of the data collected couldn’t be used. </a:t>
            </a:r>
          </a:p>
          <a:p>
            <a:r>
              <a:rPr lang="en-US" dirty="0"/>
              <a:t>In the Future, Consider Automating the Data Extraction Process</a:t>
            </a:r>
          </a:p>
          <a:p>
            <a:pPr lvl="1"/>
            <a:r>
              <a:rPr lang="en-US" dirty="0"/>
              <a:t>The frequent copying and pasting I did to obtain one of the datasets was tedious and time consuming. </a:t>
            </a:r>
          </a:p>
          <a:p>
            <a:r>
              <a:rPr lang="en-US" dirty="0"/>
              <a:t>Good Datasets Tend to be Well Documented</a:t>
            </a:r>
          </a:p>
        </p:txBody>
      </p:sp>
    </p:spTree>
    <p:extLst>
      <p:ext uri="{BB962C8B-B14F-4D97-AF65-F5344CB8AC3E}">
        <p14:creationId xmlns:p14="http://schemas.microsoft.com/office/powerpoint/2010/main" val="150558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386</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Data Collection Experience</vt:lpstr>
      <vt:lpstr>Goal and Modes of Collection</vt:lpstr>
      <vt:lpstr>Data Acquirement</vt:lpstr>
      <vt:lpstr>Organization of the Data and Metadata</vt:lpstr>
      <vt:lpstr>Problems Encountered</vt:lpstr>
      <vt:lpstr>PowerPoint Presentation</vt:lpstr>
      <vt:lpstr>PowerPoint Presentation</vt:lpstr>
      <vt:lpstr>PowerPoint Presentation</vt:lpstr>
      <vt:lpstr>Lessons Learned</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Experience</dc:title>
  <dc:creator>Plum, Andrew (plum0598@vandals.uidaho.edu)</dc:creator>
  <cp:lastModifiedBy>Plum, Andrew (plum0598@vandals.uidaho.edu)</cp:lastModifiedBy>
  <cp:revision>1</cp:revision>
  <dcterms:created xsi:type="dcterms:W3CDTF">2024-02-08T13:07:44Z</dcterms:created>
  <dcterms:modified xsi:type="dcterms:W3CDTF">2024-02-12T07:37:00Z</dcterms:modified>
</cp:coreProperties>
</file>