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5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>
        <p:scale>
          <a:sx n="102" d="100"/>
          <a:sy n="102" d="100"/>
        </p:scale>
        <p:origin x="6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um, Andrew (plum0598@vandals.uidaho.edu)" userId="e9824b6d-902d-4323-9a9b-098b9fde75ab" providerId="ADAL" clId="{15ADA685-E1B9-4C21-A782-F283674B3960}"/>
    <pc:docChg chg="undo redo custSel addSld delSld modSld sldOrd">
      <pc:chgData name="Plum, Andrew (plum0598@vandals.uidaho.edu)" userId="e9824b6d-902d-4323-9a9b-098b9fde75ab" providerId="ADAL" clId="{15ADA685-E1B9-4C21-A782-F283674B3960}" dt="2024-02-12T07:36:59.137" v="2142" actId="20577"/>
      <pc:docMkLst>
        <pc:docMk/>
      </pc:docMkLst>
      <pc:sldChg chg="addSp delSp modSp new mod">
        <pc:chgData name="Plum, Andrew (plum0598@vandals.uidaho.edu)" userId="e9824b6d-902d-4323-9a9b-098b9fde75ab" providerId="ADAL" clId="{15ADA685-E1B9-4C21-A782-F283674B3960}" dt="2024-02-08T23:30:32.265" v="1176" actId="20577"/>
        <pc:sldMkLst>
          <pc:docMk/>
          <pc:sldMk cId="3394105628" sldId="256"/>
        </pc:sldMkLst>
        <pc:spChg chg="mod">
          <ac:chgData name="Plum, Andrew (plum0598@vandals.uidaho.edu)" userId="e9824b6d-902d-4323-9a9b-098b9fde75ab" providerId="ADAL" clId="{15ADA685-E1B9-4C21-A782-F283674B3960}" dt="2024-02-08T22:06:22.066" v="28" actId="113"/>
          <ac:spMkLst>
            <pc:docMk/>
            <pc:sldMk cId="3394105628" sldId="256"/>
            <ac:spMk id="2" creationId="{D535286F-657D-0B7C-1C89-795129F9C660}"/>
          </ac:spMkLst>
        </pc:spChg>
        <pc:spChg chg="mod">
          <ac:chgData name="Plum, Andrew (plum0598@vandals.uidaho.edu)" userId="e9824b6d-902d-4323-9a9b-098b9fde75ab" providerId="ADAL" clId="{15ADA685-E1B9-4C21-A782-F283674B3960}" dt="2024-02-08T23:30:32.265" v="1176" actId="20577"/>
          <ac:spMkLst>
            <pc:docMk/>
            <pc:sldMk cId="3394105628" sldId="256"/>
            <ac:spMk id="3" creationId="{504A3268-6F6A-6F16-B1B2-1BF55AF895E0}"/>
          </ac:spMkLst>
        </pc:spChg>
        <pc:spChg chg="add del">
          <ac:chgData name="Plum, Andrew (plum0598@vandals.uidaho.edu)" userId="e9824b6d-902d-4323-9a9b-098b9fde75ab" providerId="ADAL" clId="{15ADA685-E1B9-4C21-A782-F283674B3960}" dt="2024-02-08T13:34:10.893" v="2" actId="22"/>
          <ac:spMkLst>
            <pc:docMk/>
            <pc:sldMk cId="3394105628" sldId="256"/>
            <ac:spMk id="5" creationId="{C12A5124-B08B-8A60-D611-27DBCFD7EEC0}"/>
          </ac:spMkLst>
        </pc:spChg>
      </pc:sldChg>
      <pc:sldChg chg="addSp delSp modSp new mod">
        <pc:chgData name="Plum, Andrew (plum0598@vandals.uidaho.edu)" userId="e9824b6d-902d-4323-9a9b-098b9fde75ab" providerId="ADAL" clId="{15ADA685-E1B9-4C21-A782-F283674B3960}" dt="2024-02-09T00:05:13.595" v="2018" actId="14100"/>
        <pc:sldMkLst>
          <pc:docMk/>
          <pc:sldMk cId="988609652" sldId="257"/>
        </pc:sldMkLst>
        <pc:spChg chg="mod">
          <ac:chgData name="Plum, Andrew (plum0598@vandals.uidaho.edu)" userId="e9824b6d-902d-4323-9a9b-098b9fde75ab" providerId="ADAL" clId="{15ADA685-E1B9-4C21-A782-F283674B3960}" dt="2024-02-08T22:06:16.137" v="27" actId="113"/>
          <ac:spMkLst>
            <pc:docMk/>
            <pc:sldMk cId="988609652" sldId="257"/>
            <ac:spMk id="2" creationId="{DFFBE7E2-663C-DB02-882F-732E5BF70BDB}"/>
          </ac:spMkLst>
        </pc:spChg>
        <pc:spChg chg="mod">
          <ac:chgData name="Plum, Andrew (plum0598@vandals.uidaho.edu)" userId="e9824b6d-902d-4323-9a9b-098b9fde75ab" providerId="ADAL" clId="{15ADA685-E1B9-4C21-A782-F283674B3960}" dt="2024-02-09T00:05:13.595" v="2018" actId="14100"/>
          <ac:spMkLst>
            <pc:docMk/>
            <pc:sldMk cId="988609652" sldId="257"/>
            <ac:spMk id="3" creationId="{98634F12-DFC8-F860-3308-3429C6EF06E4}"/>
          </ac:spMkLst>
        </pc:spChg>
        <pc:spChg chg="add del">
          <ac:chgData name="Plum, Andrew (plum0598@vandals.uidaho.edu)" userId="e9824b6d-902d-4323-9a9b-098b9fde75ab" providerId="ADAL" clId="{15ADA685-E1B9-4C21-A782-F283674B3960}" dt="2024-02-08T13:34:33.597" v="6" actId="22"/>
          <ac:spMkLst>
            <pc:docMk/>
            <pc:sldMk cId="988609652" sldId="257"/>
            <ac:spMk id="5" creationId="{4BE8A472-86F1-0861-B9FE-28C23609E3EE}"/>
          </ac:spMkLst>
        </pc:spChg>
        <pc:spChg chg="add del">
          <ac:chgData name="Plum, Andrew (plum0598@vandals.uidaho.edu)" userId="e9824b6d-902d-4323-9a9b-098b9fde75ab" providerId="ADAL" clId="{15ADA685-E1B9-4C21-A782-F283674B3960}" dt="2024-02-08T13:34:43.910" v="8" actId="22"/>
          <ac:spMkLst>
            <pc:docMk/>
            <pc:sldMk cId="988609652" sldId="257"/>
            <ac:spMk id="7" creationId="{D1018328-598B-6C71-EDD7-37F2DDAEA638}"/>
          </ac:spMkLst>
        </pc:spChg>
      </pc:sldChg>
      <pc:sldChg chg="addSp delSp modSp new mod">
        <pc:chgData name="Plum, Andrew (plum0598@vandals.uidaho.edu)" userId="e9824b6d-902d-4323-9a9b-098b9fde75ab" providerId="ADAL" clId="{15ADA685-E1B9-4C21-A782-F283674B3960}" dt="2024-02-09T00:05:08.037" v="2017" actId="14100"/>
        <pc:sldMkLst>
          <pc:docMk/>
          <pc:sldMk cId="3715689962" sldId="258"/>
        </pc:sldMkLst>
        <pc:spChg chg="mod">
          <ac:chgData name="Plum, Andrew (plum0598@vandals.uidaho.edu)" userId="e9824b6d-902d-4323-9a9b-098b9fde75ab" providerId="ADAL" clId="{15ADA685-E1B9-4C21-A782-F283674B3960}" dt="2024-02-08T22:04:22.512" v="19" actId="20577"/>
          <ac:spMkLst>
            <pc:docMk/>
            <pc:sldMk cId="3715689962" sldId="258"/>
            <ac:spMk id="2" creationId="{705A5F6F-252E-37F9-7605-64A7AFFBE665}"/>
          </ac:spMkLst>
        </pc:spChg>
        <pc:spChg chg="mod">
          <ac:chgData name="Plum, Andrew (plum0598@vandals.uidaho.edu)" userId="e9824b6d-902d-4323-9a9b-098b9fde75ab" providerId="ADAL" clId="{15ADA685-E1B9-4C21-A782-F283674B3960}" dt="2024-02-09T00:05:08.037" v="2017" actId="14100"/>
          <ac:spMkLst>
            <pc:docMk/>
            <pc:sldMk cId="3715689962" sldId="258"/>
            <ac:spMk id="3" creationId="{562AD45A-F586-1BFF-09EA-85EB54DB3673}"/>
          </ac:spMkLst>
        </pc:spChg>
        <pc:picChg chg="add del mod">
          <ac:chgData name="Plum, Andrew (plum0598@vandals.uidaho.edu)" userId="e9824b6d-902d-4323-9a9b-098b9fde75ab" providerId="ADAL" clId="{15ADA685-E1B9-4C21-A782-F283674B3960}" dt="2024-02-08T23:51:40.537" v="1316" actId="478"/>
          <ac:picMkLst>
            <pc:docMk/>
            <pc:sldMk cId="3715689962" sldId="258"/>
            <ac:picMk id="5" creationId="{9E180A2A-6045-5005-48BD-1622F08E6EE9}"/>
          </ac:picMkLst>
        </pc:picChg>
      </pc:sldChg>
      <pc:sldChg chg="modSp new del mod">
        <pc:chgData name="Plum, Andrew (plum0598@vandals.uidaho.edu)" userId="e9824b6d-902d-4323-9a9b-098b9fde75ab" providerId="ADAL" clId="{15ADA685-E1B9-4C21-A782-F283674B3960}" dt="2024-02-08T22:54:04.653" v="38" actId="2696"/>
        <pc:sldMkLst>
          <pc:docMk/>
          <pc:sldMk cId="832258679" sldId="259"/>
        </pc:sldMkLst>
        <pc:spChg chg="mod">
          <ac:chgData name="Plum, Andrew (plum0598@vandals.uidaho.edu)" userId="e9824b6d-902d-4323-9a9b-098b9fde75ab" providerId="ADAL" clId="{15ADA685-E1B9-4C21-A782-F283674B3960}" dt="2024-02-08T22:07:06.277" v="29" actId="113"/>
          <ac:spMkLst>
            <pc:docMk/>
            <pc:sldMk cId="832258679" sldId="259"/>
            <ac:spMk id="2" creationId="{880AD174-1DA0-CC1C-1611-DD4CFA166AD5}"/>
          </ac:spMkLst>
        </pc:spChg>
        <pc:spChg chg="mod">
          <ac:chgData name="Plum, Andrew (plum0598@vandals.uidaho.edu)" userId="e9824b6d-902d-4323-9a9b-098b9fde75ab" providerId="ADAL" clId="{15ADA685-E1B9-4C21-A782-F283674B3960}" dt="2024-02-08T22:04:47.347" v="21"/>
          <ac:spMkLst>
            <pc:docMk/>
            <pc:sldMk cId="832258679" sldId="259"/>
            <ac:spMk id="3" creationId="{6FAFB4E2-D3EA-0601-0862-E6C1D93AE472}"/>
          </ac:spMkLst>
        </pc:spChg>
      </pc:sldChg>
      <pc:sldChg chg="addSp delSp modSp new mod ord">
        <pc:chgData name="Plum, Andrew (plum0598@vandals.uidaho.edu)" userId="e9824b6d-902d-4323-9a9b-098b9fde75ab" providerId="ADAL" clId="{15ADA685-E1B9-4C21-A782-F283674B3960}" dt="2024-02-12T07:36:59.137" v="2142" actId="20577"/>
        <pc:sldMkLst>
          <pc:docMk/>
          <pc:sldMk cId="1173659543" sldId="260"/>
        </pc:sldMkLst>
        <pc:spChg chg="mod">
          <ac:chgData name="Plum, Andrew (plum0598@vandals.uidaho.edu)" userId="e9824b6d-902d-4323-9a9b-098b9fde75ab" providerId="ADAL" clId="{15ADA685-E1B9-4C21-A782-F283674B3960}" dt="2024-02-08T22:05:52.576" v="26" actId="20577"/>
          <ac:spMkLst>
            <pc:docMk/>
            <pc:sldMk cId="1173659543" sldId="260"/>
            <ac:spMk id="2" creationId="{5468C0ED-12F4-D32F-BCE9-CB24C64DCD48}"/>
          </ac:spMkLst>
        </pc:spChg>
        <pc:spChg chg="mod">
          <ac:chgData name="Plum, Andrew (plum0598@vandals.uidaho.edu)" userId="e9824b6d-902d-4323-9a9b-098b9fde75ab" providerId="ADAL" clId="{15ADA685-E1B9-4C21-A782-F283674B3960}" dt="2024-02-12T07:36:59.137" v="2142" actId="20577"/>
          <ac:spMkLst>
            <pc:docMk/>
            <pc:sldMk cId="1173659543" sldId="260"/>
            <ac:spMk id="3" creationId="{96045E4E-3B56-1FA9-BB22-05404A65F0F7}"/>
          </ac:spMkLst>
        </pc:spChg>
        <pc:spChg chg="add mod">
          <ac:chgData name="Plum, Andrew (plum0598@vandals.uidaho.edu)" userId="e9824b6d-902d-4323-9a9b-098b9fde75ab" providerId="ADAL" clId="{15ADA685-E1B9-4C21-A782-F283674B3960}" dt="2024-02-09T00:04:57.085" v="2016" actId="14100"/>
          <ac:spMkLst>
            <pc:docMk/>
            <pc:sldMk cId="1173659543" sldId="260"/>
            <ac:spMk id="6" creationId="{72606F2B-EE2D-D49B-B1BC-E6360FF89D84}"/>
          </ac:spMkLst>
        </pc:spChg>
        <pc:picChg chg="add del mod">
          <ac:chgData name="Plum, Andrew (plum0598@vandals.uidaho.edu)" userId="e9824b6d-902d-4323-9a9b-098b9fde75ab" providerId="ADAL" clId="{15ADA685-E1B9-4C21-A782-F283674B3960}" dt="2024-02-11T09:50:22.925" v="2036" actId="478"/>
          <ac:picMkLst>
            <pc:docMk/>
            <pc:sldMk cId="1173659543" sldId="260"/>
            <ac:picMk id="5" creationId="{B79F00E0-D7D8-A0FB-24A6-3ACAA79E4291}"/>
          </ac:picMkLst>
        </pc:picChg>
      </pc:sldChg>
      <pc:sldChg chg="modSp new mod">
        <pc:chgData name="Plum, Andrew (plum0598@vandals.uidaho.edu)" userId="e9824b6d-902d-4323-9a9b-098b9fde75ab" providerId="ADAL" clId="{15ADA685-E1B9-4C21-A782-F283674B3960}" dt="2024-02-09T00:05:29.626" v="2023" actId="14100"/>
        <pc:sldMkLst>
          <pc:docMk/>
          <pc:sldMk cId="1505581963" sldId="261"/>
        </pc:sldMkLst>
        <pc:spChg chg="mod">
          <ac:chgData name="Plum, Andrew (plum0598@vandals.uidaho.edu)" userId="e9824b6d-902d-4323-9a9b-098b9fde75ab" providerId="ADAL" clId="{15ADA685-E1B9-4C21-A782-F283674B3960}" dt="2024-02-08T22:07:53.532" v="37" actId="20577"/>
          <ac:spMkLst>
            <pc:docMk/>
            <pc:sldMk cId="1505581963" sldId="261"/>
            <ac:spMk id="2" creationId="{78AF3449-7F8F-A8C1-6661-B940427C8AFB}"/>
          </ac:spMkLst>
        </pc:spChg>
        <pc:spChg chg="mod">
          <ac:chgData name="Plum, Andrew (plum0598@vandals.uidaho.edu)" userId="e9824b6d-902d-4323-9a9b-098b9fde75ab" providerId="ADAL" clId="{15ADA685-E1B9-4C21-A782-F283674B3960}" dt="2024-02-09T00:05:29.626" v="2023" actId="14100"/>
          <ac:spMkLst>
            <pc:docMk/>
            <pc:sldMk cId="1505581963" sldId="261"/>
            <ac:spMk id="3" creationId="{CD093458-0FCC-C219-05D0-9D065BFF3E78}"/>
          </ac:spMkLst>
        </pc:spChg>
      </pc:sldChg>
      <pc:sldChg chg="modSp new mod">
        <pc:chgData name="Plum, Andrew (plum0598@vandals.uidaho.edu)" userId="e9824b6d-902d-4323-9a9b-098b9fde75ab" providerId="ADAL" clId="{15ADA685-E1B9-4C21-A782-F283674B3960}" dt="2024-02-12T07:36:48.451" v="2139" actId="113"/>
        <pc:sldMkLst>
          <pc:docMk/>
          <pc:sldMk cId="2934364986" sldId="262"/>
        </pc:sldMkLst>
        <pc:spChg chg="mod">
          <ac:chgData name="Plum, Andrew (plum0598@vandals.uidaho.edu)" userId="e9824b6d-902d-4323-9a9b-098b9fde75ab" providerId="ADAL" clId="{15ADA685-E1B9-4C21-A782-F283674B3960}" dt="2024-02-12T07:36:48.451" v="2139" actId="113"/>
          <ac:spMkLst>
            <pc:docMk/>
            <pc:sldMk cId="2934364986" sldId="262"/>
            <ac:spMk id="2" creationId="{193FEDCE-55B3-3554-A420-59F0AD5B8212}"/>
          </ac:spMkLst>
        </pc:spChg>
        <pc:spChg chg="mod">
          <ac:chgData name="Plum, Andrew (plum0598@vandals.uidaho.edu)" userId="e9824b6d-902d-4323-9a9b-098b9fde75ab" providerId="ADAL" clId="{15ADA685-E1B9-4C21-A782-F283674B3960}" dt="2024-02-09T00:05:36.326" v="2024" actId="14100"/>
          <ac:spMkLst>
            <pc:docMk/>
            <pc:sldMk cId="2934364986" sldId="262"/>
            <ac:spMk id="3" creationId="{22E38512-D9E1-0070-F2C3-9054A8720806}"/>
          </ac:spMkLst>
        </pc:spChg>
      </pc:sldChg>
      <pc:sldChg chg="addSp delSp modSp new mod">
        <pc:chgData name="Plum, Andrew (plum0598@vandals.uidaho.edu)" userId="e9824b6d-902d-4323-9a9b-098b9fde75ab" providerId="ADAL" clId="{15ADA685-E1B9-4C21-A782-F283674B3960}" dt="2024-02-12T07:36:54.215" v="2140" actId="113"/>
        <pc:sldMkLst>
          <pc:docMk/>
          <pc:sldMk cId="3758703617" sldId="263"/>
        </pc:sldMkLst>
        <pc:spChg chg="mod">
          <ac:chgData name="Plum, Andrew (plum0598@vandals.uidaho.edu)" userId="e9824b6d-902d-4323-9a9b-098b9fde75ab" providerId="ADAL" clId="{15ADA685-E1B9-4C21-A782-F283674B3960}" dt="2024-02-12T07:36:54.215" v="2140" actId="113"/>
          <ac:spMkLst>
            <pc:docMk/>
            <pc:sldMk cId="3758703617" sldId="263"/>
            <ac:spMk id="2" creationId="{FBC0DF0F-64CE-AD95-61AB-1C1324B4DDE5}"/>
          </ac:spMkLst>
        </pc:spChg>
        <pc:spChg chg="mod">
          <ac:chgData name="Plum, Andrew (plum0598@vandals.uidaho.edu)" userId="e9824b6d-902d-4323-9a9b-098b9fde75ab" providerId="ADAL" clId="{15ADA685-E1B9-4C21-A782-F283674B3960}" dt="2024-02-08T23:58:03.826" v="1677" actId="20577"/>
          <ac:spMkLst>
            <pc:docMk/>
            <pc:sldMk cId="3758703617" sldId="263"/>
            <ac:spMk id="3" creationId="{6CAC5152-F2E9-BB72-1F71-52907898C54D}"/>
          </ac:spMkLst>
        </pc:spChg>
        <pc:picChg chg="add mod">
          <ac:chgData name="Plum, Andrew (plum0598@vandals.uidaho.edu)" userId="e9824b6d-902d-4323-9a9b-098b9fde75ab" providerId="ADAL" clId="{15ADA685-E1B9-4C21-A782-F283674B3960}" dt="2024-02-11T09:50:35.679" v="2038" actId="14100"/>
          <ac:picMkLst>
            <pc:docMk/>
            <pc:sldMk cId="3758703617" sldId="263"/>
            <ac:picMk id="4" creationId="{993D8FC0-FC7D-39F4-E25F-730CA256E919}"/>
          </ac:picMkLst>
        </pc:picChg>
        <pc:picChg chg="add del mod">
          <ac:chgData name="Plum, Andrew (plum0598@vandals.uidaho.edu)" userId="e9824b6d-902d-4323-9a9b-098b9fde75ab" providerId="ADAL" clId="{15ADA685-E1B9-4C21-A782-F283674B3960}" dt="2024-02-09T00:00:23.685" v="1683" actId="478"/>
          <ac:picMkLst>
            <pc:docMk/>
            <pc:sldMk cId="3758703617" sldId="263"/>
            <ac:picMk id="6" creationId="{6C731CA5-3FF3-AFD8-1A48-0AC635853E1B}"/>
          </ac:picMkLst>
        </pc:picChg>
        <pc:picChg chg="add del mod">
          <ac:chgData name="Plum, Andrew (plum0598@vandals.uidaho.edu)" userId="e9824b6d-902d-4323-9a9b-098b9fde75ab" providerId="ADAL" clId="{15ADA685-E1B9-4C21-A782-F283674B3960}" dt="2024-02-11T09:50:31.742" v="2037" actId="478"/>
          <ac:picMkLst>
            <pc:docMk/>
            <pc:sldMk cId="3758703617" sldId="263"/>
            <ac:picMk id="8" creationId="{E0E66948-4C4A-6B1D-1B55-666E4BFE6A30}"/>
          </ac:picMkLst>
        </pc:picChg>
      </pc:sldChg>
      <pc:sldChg chg="addSp delSp modSp new mod ord">
        <pc:chgData name="Plum, Andrew (plum0598@vandals.uidaho.edu)" userId="e9824b6d-902d-4323-9a9b-098b9fde75ab" providerId="ADAL" clId="{15ADA685-E1B9-4C21-A782-F283674B3960}" dt="2024-02-12T07:28:59.829" v="2138" actId="14100"/>
        <pc:sldMkLst>
          <pc:docMk/>
          <pc:sldMk cId="3092911866" sldId="264"/>
        </pc:sldMkLst>
        <pc:spChg chg="del mod">
          <ac:chgData name="Plum, Andrew (plum0598@vandals.uidaho.edu)" userId="e9824b6d-902d-4323-9a9b-098b9fde75ab" providerId="ADAL" clId="{15ADA685-E1B9-4C21-A782-F283674B3960}" dt="2024-02-12T07:27:42.527" v="2121" actId="478"/>
          <ac:spMkLst>
            <pc:docMk/>
            <pc:sldMk cId="3092911866" sldId="264"/>
            <ac:spMk id="2" creationId="{3AE27AB8-C855-5E30-2978-5F60112739FC}"/>
          </ac:spMkLst>
        </pc:spChg>
        <pc:spChg chg="del">
          <ac:chgData name="Plum, Andrew (plum0598@vandals.uidaho.edu)" userId="e9824b6d-902d-4323-9a9b-098b9fde75ab" providerId="ADAL" clId="{15ADA685-E1B9-4C21-A782-F283674B3960}" dt="2024-02-12T07:23:50.609" v="2075"/>
          <ac:spMkLst>
            <pc:docMk/>
            <pc:sldMk cId="3092911866" sldId="264"/>
            <ac:spMk id="3" creationId="{7F1DA794-DAA6-AF27-9909-802A5DE689C1}"/>
          </ac:spMkLst>
        </pc:spChg>
        <pc:spChg chg="add del mod">
          <ac:chgData name="Plum, Andrew (plum0598@vandals.uidaho.edu)" userId="e9824b6d-902d-4323-9a9b-098b9fde75ab" providerId="ADAL" clId="{15ADA685-E1B9-4C21-A782-F283674B3960}" dt="2024-02-12T07:27:45.154" v="2122" actId="478"/>
          <ac:spMkLst>
            <pc:docMk/>
            <pc:sldMk cId="3092911866" sldId="264"/>
            <ac:spMk id="11" creationId="{A1C5B1CE-6792-5BE6-12D7-C650795E4695}"/>
          </ac:spMkLst>
        </pc:spChg>
        <pc:picChg chg="add mod">
          <ac:chgData name="Plum, Andrew (plum0598@vandals.uidaho.edu)" userId="e9824b6d-902d-4323-9a9b-098b9fde75ab" providerId="ADAL" clId="{15ADA685-E1B9-4C21-A782-F283674B3960}" dt="2024-02-12T07:28:59.829" v="2138" actId="14100"/>
          <ac:picMkLst>
            <pc:docMk/>
            <pc:sldMk cId="3092911866" sldId="264"/>
            <ac:picMk id="5" creationId="{4D45352D-730D-D9C9-B654-ADA5C089521A}"/>
          </ac:picMkLst>
        </pc:picChg>
        <pc:picChg chg="add del mod">
          <ac:chgData name="Plum, Andrew (plum0598@vandals.uidaho.edu)" userId="e9824b6d-902d-4323-9a9b-098b9fde75ab" providerId="ADAL" clId="{15ADA685-E1B9-4C21-A782-F283674B3960}" dt="2024-02-12T07:28:05.851" v="2126" actId="478"/>
          <ac:picMkLst>
            <pc:docMk/>
            <pc:sldMk cId="3092911866" sldId="264"/>
            <ac:picMk id="7" creationId="{6D1B6A2B-A244-28E5-BDF8-FBFEF8D0004E}"/>
          </ac:picMkLst>
        </pc:picChg>
        <pc:picChg chg="add del mod">
          <ac:chgData name="Plum, Andrew (plum0598@vandals.uidaho.edu)" userId="e9824b6d-902d-4323-9a9b-098b9fde75ab" providerId="ADAL" clId="{15ADA685-E1B9-4C21-A782-F283674B3960}" dt="2024-02-12T07:27:35.463" v="2120" actId="478"/>
          <ac:picMkLst>
            <pc:docMk/>
            <pc:sldMk cId="3092911866" sldId="264"/>
            <ac:picMk id="9" creationId="{B20C8BB7-5E64-010F-557D-2E17126EABB6}"/>
          </ac:picMkLst>
        </pc:picChg>
      </pc:sldChg>
      <pc:sldChg chg="addSp delSp modSp new mod">
        <pc:chgData name="Plum, Andrew (plum0598@vandals.uidaho.edu)" userId="e9824b6d-902d-4323-9a9b-098b9fde75ab" providerId="ADAL" clId="{15ADA685-E1B9-4C21-A782-F283674B3960}" dt="2024-02-12T07:27:25.064" v="2119" actId="14100"/>
        <pc:sldMkLst>
          <pc:docMk/>
          <pc:sldMk cId="1996821152" sldId="265"/>
        </pc:sldMkLst>
        <pc:spChg chg="del mod">
          <ac:chgData name="Plum, Andrew (plum0598@vandals.uidaho.edu)" userId="e9824b6d-902d-4323-9a9b-098b9fde75ab" providerId="ADAL" clId="{15ADA685-E1B9-4C21-A782-F283674B3960}" dt="2024-02-12T07:27:08.726" v="2116" actId="478"/>
          <ac:spMkLst>
            <pc:docMk/>
            <pc:sldMk cId="1996821152" sldId="265"/>
            <ac:spMk id="2" creationId="{A9F1E3E2-DB9D-E02D-EBF3-D21BBB5B1E97}"/>
          </ac:spMkLst>
        </pc:spChg>
        <pc:spChg chg="del">
          <ac:chgData name="Plum, Andrew (plum0598@vandals.uidaho.edu)" userId="e9824b6d-902d-4323-9a9b-098b9fde75ab" providerId="ADAL" clId="{15ADA685-E1B9-4C21-A782-F283674B3960}" dt="2024-02-12T07:26:22.826" v="2103"/>
          <ac:spMkLst>
            <pc:docMk/>
            <pc:sldMk cId="1996821152" sldId="265"/>
            <ac:spMk id="3" creationId="{3571B656-AA4C-0F6F-D138-FEB99143D669}"/>
          </ac:spMkLst>
        </pc:spChg>
        <pc:spChg chg="add del mod">
          <ac:chgData name="Plum, Andrew (plum0598@vandals.uidaho.edu)" userId="e9824b6d-902d-4323-9a9b-098b9fde75ab" providerId="ADAL" clId="{15ADA685-E1B9-4C21-A782-F283674B3960}" dt="2024-02-12T07:27:16.338" v="2117" actId="478"/>
          <ac:spMkLst>
            <pc:docMk/>
            <pc:sldMk cId="1996821152" sldId="265"/>
            <ac:spMk id="6" creationId="{63A89706-C43B-2EE0-CA43-660C74F4164A}"/>
          </ac:spMkLst>
        </pc:spChg>
        <pc:picChg chg="add mod">
          <ac:chgData name="Plum, Andrew (plum0598@vandals.uidaho.edu)" userId="e9824b6d-902d-4323-9a9b-098b9fde75ab" providerId="ADAL" clId="{15ADA685-E1B9-4C21-A782-F283674B3960}" dt="2024-02-12T07:27:25.064" v="2119" actId="14100"/>
          <ac:picMkLst>
            <pc:docMk/>
            <pc:sldMk cId="1996821152" sldId="265"/>
            <ac:picMk id="4" creationId="{70F5E04A-A94A-9241-0A1B-0A4FEDEED180}"/>
          </ac:picMkLst>
        </pc:picChg>
      </pc:sldChg>
      <pc:sldChg chg="addSp delSp modSp new mod">
        <pc:chgData name="Plum, Andrew (plum0598@vandals.uidaho.edu)" userId="e9824b6d-902d-4323-9a9b-098b9fde75ab" providerId="ADAL" clId="{15ADA685-E1B9-4C21-A782-F283674B3960}" dt="2024-02-12T07:28:51.618" v="2137" actId="1076"/>
        <pc:sldMkLst>
          <pc:docMk/>
          <pc:sldMk cId="431426642" sldId="266"/>
        </pc:sldMkLst>
        <pc:spChg chg="del">
          <ac:chgData name="Plum, Andrew (plum0598@vandals.uidaho.edu)" userId="e9824b6d-902d-4323-9a9b-098b9fde75ab" providerId="ADAL" clId="{15ADA685-E1B9-4C21-A782-F283674B3960}" dt="2024-02-12T07:28:35.787" v="2133" actId="478"/>
          <ac:spMkLst>
            <pc:docMk/>
            <pc:sldMk cId="431426642" sldId="266"/>
            <ac:spMk id="2" creationId="{5E68109F-7298-1FE3-2818-9A131222238C}"/>
          </ac:spMkLst>
        </pc:spChg>
        <pc:spChg chg="del">
          <ac:chgData name="Plum, Andrew (plum0598@vandals.uidaho.edu)" userId="e9824b6d-902d-4323-9a9b-098b9fde75ab" providerId="ADAL" clId="{15ADA685-E1B9-4C21-A782-F283674B3960}" dt="2024-02-12T07:28:12.732" v="2128"/>
          <ac:spMkLst>
            <pc:docMk/>
            <pc:sldMk cId="431426642" sldId="266"/>
            <ac:spMk id="3" creationId="{4A787A99-1477-FC0B-3CFE-9B9C46E3AA85}"/>
          </ac:spMkLst>
        </pc:spChg>
        <pc:picChg chg="add mod">
          <ac:chgData name="Plum, Andrew (plum0598@vandals.uidaho.edu)" userId="e9824b6d-902d-4323-9a9b-098b9fde75ab" providerId="ADAL" clId="{15ADA685-E1B9-4C21-A782-F283674B3960}" dt="2024-02-12T07:28:51.618" v="2137" actId="1076"/>
          <ac:picMkLst>
            <pc:docMk/>
            <pc:sldMk cId="431426642" sldId="266"/>
            <ac:picMk id="4" creationId="{86FB4AFA-8234-697C-ACB4-14E806A26C68}"/>
          </ac:picMkLst>
        </pc:picChg>
      </pc:sldChg>
    </pc:docChg>
  </pc:docChgLst>
  <pc:docChgLst>
    <pc:chgData name="Plum, Andrew (plum0598@vandals.uidaho.edu)" userId="e9824b6d-902d-4323-9a9b-098b9fde75ab" providerId="ADAL" clId="{B7723C76-4F19-475D-BFF2-3D6B77766988}"/>
    <pc:docChg chg="undo redo custSel addSld delSld modSld sldOrd">
      <pc:chgData name="Plum, Andrew (plum0598@vandals.uidaho.edu)" userId="e9824b6d-902d-4323-9a9b-098b9fde75ab" providerId="ADAL" clId="{B7723C76-4F19-475D-BFF2-3D6B77766988}" dt="2024-10-12T06:28:10.045" v="5283" actId="27636"/>
      <pc:docMkLst>
        <pc:docMk/>
      </pc:docMkLst>
      <pc:sldChg chg="modSp mod">
        <pc:chgData name="Plum, Andrew (plum0598@vandals.uidaho.edu)" userId="e9824b6d-902d-4323-9a9b-098b9fde75ab" providerId="ADAL" clId="{B7723C76-4F19-475D-BFF2-3D6B77766988}" dt="2024-10-12T04:09:44.036" v="103" actId="20577"/>
        <pc:sldMkLst>
          <pc:docMk/>
          <pc:sldMk cId="3394105628" sldId="256"/>
        </pc:sldMkLst>
        <pc:spChg chg="mod">
          <ac:chgData name="Plum, Andrew (plum0598@vandals.uidaho.edu)" userId="e9824b6d-902d-4323-9a9b-098b9fde75ab" providerId="ADAL" clId="{B7723C76-4F19-475D-BFF2-3D6B77766988}" dt="2024-10-12T04:09:44.036" v="103" actId="20577"/>
          <ac:spMkLst>
            <pc:docMk/>
            <pc:sldMk cId="3394105628" sldId="256"/>
            <ac:spMk id="2" creationId="{D535286F-657D-0B7C-1C89-795129F9C660}"/>
          </ac:spMkLst>
        </pc:spChg>
      </pc:sldChg>
      <pc:sldChg chg="modSp mod modNotesTx">
        <pc:chgData name="Plum, Andrew (plum0598@vandals.uidaho.edu)" userId="e9824b6d-902d-4323-9a9b-098b9fde75ab" providerId="ADAL" clId="{B7723C76-4F19-475D-BFF2-3D6B77766988}" dt="2024-10-12T05:35:01.352" v="2843" actId="20577"/>
        <pc:sldMkLst>
          <pc:docMk/>
          <pc:sldMk cId="988609652" sldId="257"/>
        </pc:sldMkLst>
        <pc:spChg chg="mod">
          <ac:chgData name="Plum, Andrew (plum0598@vandals.uidaho.edu)" userId="e9824b6d-902d-4323-9a9b-098b9fde75ab" providerId="ADAL" clId="{B7723C76-4F19-475D-BFF2-3D6B77766988}" dt="2024-10-12T04:16:24.920" v="511" actId="20577"/>
          <ac:spMkLst>
            <pc:docMk/>
            <pc:sldMk cId="988609652" sldId="257"/>
            <ac:spMk id="2" creationId="{DFFBE7E2-663C-DB02-882F-732E5BF70BDB}"/>
          </ac:spMkLst>
        </pc:spChg>
        <pc:spChg chg="mod">
          <ac:chgData name="Plum, Andrew (plum0598@vandals.uidaho.edu)" userId="e9824b6d-902d-4323-9a9b-098b9fde75ab" providerId="ADAL" clId="{B7723C76-4F19-475D-BFF2-3D6B77766988}" dt="2024-10-12T05:33:33.129" v="2633" actId="14100"/>
          <ac:spMkLst>
            <pc:docMk/>
            <pc:sldMk cId="988609652" sldId="257"/>
            <ac:spMk id="3" creationId="{98634F12-DFC8-F860-3308-3429C6EF06E4}"/>
          </ac:spMkLst>
        </pc:spChg>
      </pc:sldChg>
      <pc:sldChg chg="del">
        <pc:chgData name="Plum, Andrew (plum0598@vandals.uidaho.edu)" userId="e9824b6d-902d-4323-9a9b-098b9fde75ab" providerId="ADAL" clId="{B7723C76-4F19-475D-BFF2-3D6B77766988}" dt="2024-10-12T04:07:53.436" v="24" actId="2696"/>
        <pc:sldMkLst>
          <pc:docMk/>
          <pc:sldMk cId="3715689962" sldId="258"/>
        </pc:sldMkLst>
      </pc:sldChg>
      <pc:sldChg chg="delSp modSp mod">
        <pc:chgData name="Plum, Andrew (plum0598@vandals.uidaho.edu)" userId="e9824b6d-902d-4323-9a9b-098b9fde75ab" providerId="ADAL" clId="{B7723C76-4F19-475D-BFF2-3D6B77766988}" dt="2024-10-12T05:47:36.004" v="3535" actId="20577"/>
        <pc:sldMkLst>
          <pc:docMk/>
          <pc:sldMk cId="1173659543" sldId="260"/>
        </pc:sldMkLst>
        <pc:spChg chg="mod">
          <ac:chgData name="Plum, Andrew (plum0598@vandals.uidaho.edu)" userId="e9824b6d-902d-4323-9a9b-098b9fde75ab" providerId="ADAL" clId="{B7723C76-4F19-475D-BFF2-3D6B77766988}" dt="2024-10-12T05:47:36.004" v="3535" actId="20577"/>
          <ac:spMkLst>
            <pc:docMk/>
            <pc:sldMk cId="1173659543" sldId="260"/>
            <ac:spMk id="3" creationId="{96045E4E-3B56-1FA9-BB22-05404A65F0F7}"/>
          </ac:spMkLst>
        </pc:spChg>
        <pc:spChg chg="del">
          <ac:chgData name="Plum, Andrew (plum0598@vandals.uidaho.edu)" userId="e9824b6d-902d-4323-9a9b-098b9fde75ab" providerId="ADAL" clId="{B7723C76-4F19-475D-BFF2-3D6B77766988}" dt="2024-10-12T04:18:14.988" v="536" actId="478"/>
          <ac:spMkLst>
            <pc:docMk/>
            <pc:sldMk cId="1173659543" sldId="260"/>
            <ac:spMk id="6" creationId="{72606F2B-EE2D-D49B-B1BC-E6360FF89D84}"/>
          </ac:spMkLst>
        </pc:spChg>
        <pc:picChg chg="del">
          <ac:chgData name="Plum, Andrew (plum0598@vandals.uidaho.edu)" userId="e9824b6d-902d-4323-9a9b-098b9fde75ab" providerId="ADAL" clId="{B7723C76-4F19-475D-BFF2-3D6B77766988}" dt="2024-10-12T04:18:08.953" v="535" actId="478"/>
          <ac:picMkLst>
            <pc:docMk/>
            <pc:sldMk cId="1173659543" sldId="260"/>
            <ac:picMk id="5" creationId="{B79F00E0-D7D8-A0FB-24A6-3ACAA79E4291}"/>
          </ac:picMkLst>
        </pc:picChg>
      </pc:sldChg>
      <pc:sldChg chg="modSp mod">
        <pc:chgData name="Plum, Andrew (plum0598@vandals.uidaho.edu)" userId="e9824b6d-902d-4323-9a9b-098b9fde75ab" providerId="ADAL" clId="{B7723C76-4F19-475D-BFF2-3D6B77766988}" dt="2024-10-12T05:49:18.635" v="3694" actId="20577"/>
        <pc:sldMkLst>
          <pc:docMk/>
          <pc:sldMk cId="1505581963" sldId="261"/>
        </pc:sldMkLst>
        <pc:spChg chg="mod">
          <ac:chgData name="Plum, Andrew (plum0598@vandals.uidaho.edu)" userId="e9824b6d-902d-4323-9a9b-098b9fde75ab" providerId="ADAL" clId="{B7723C76-4F19-475D-BFF2-3D6B77766988}" dt="2024-10-12T05:49:18.635" v="3694" actId="20577"/>
          <ac:spMkLst>
            <pc:docMk/>
            <pc:sldMk cId="1505581963" sldId="261"/>
            <ac:spMk id="3" creationId="{CD093458-0FCC-C219-05D0-9D065BFF3E78}"/>
          </ac:spMkLst>
        </pc:spChg>
      </pc:sldChg>
      <pc:sldChg chg="add del">
        <pc:chgData name="Plum, Andrew (plum0598@vandals.uidaho.edu)" userId="e9824b6d-902d-4323-9a9b-098b9fde75ab" providerId="ADAL" clId="{B7723C76-4F19-475D-BFF2-3D6B77766988}" dt="2024-10-12T04:08:54.368" v="28" actId="2696"/>
        <pc:sldMkLst>
          <pc:docMk/>
          <pc:sldMk cId="2368076024" sldId="262"/>
        </pc:sldMkLst>
      </pc:sldChg>
      <pc:sldChg chg="addSp modSp add mod modNotesTx">
        <pc:chgData name="Plum, Andrew (plum0598@vandals.uidaho.edu)" userId="e9824b6d-902d-4323-9a9b-098b9fde75ab" providerId="ADAL" clId="{B7723C76-4F19-475D-BFF2-3D6B77766988}" dt="2024-10-12T06:02:56.422" v="4467" actId="20577"/>
        <pc:sldMkLst>
          <pc:docMk/>
          <pc:sldMk cId="2552110916" sldId="262"/>
        </pc:sldMkLst>
        <pc:spChg chg="mod">
          <ac:chgData name="Plum, Andrew (plum0598@vandals.uidaho.edu)" userId="e9824b6d-902d-4323-9a9b-098b9fde75ab" providerId="ADAL" clId="{B7723C76-4F19-475D-BFF2-3D6B77766988}" dt="2024-10-12T04:58:55.721" v="1285" actId="14100"/>
          <ac:spMkLst>
            <pc:docMk/>
            <pc:sldMk cId="2552110916" sldId="262"/>
            <ac:spMk id="2" creationId="{DFFBE7E2-663C-DB02-882F-732E5BF70BDB}"/>
          </ac:spMkLst>
        </pc:spChg>
        <pc:spChg chg="mod">
          <ac:chgData name="Plum, Andrew (plum0598@vandals.uidaho.edu)" userId="e9824b6d-902d-4323-9a9b-098b9fde75ab" providerId="ADAL" clId="{B7723C76-4F19-475D-BFF2-3D6B77766988}" dt="2024-10-12T06:01:06.582" v="4308" actId="20577"/>
          <ac:spMkLst>
            <pc:docMk/>
            <pc:sldMk cId="2552110916" sldId="262"/>
            <ac:spMk id="3" creationId="{98634F12-DFC8-F860-3308-3429C6EF06E4}"/>
          </ac:spMkLst>
        </pc:spChg>
        <pc:picChg chg="add mod">
          <ac:chgData name="Plum, Andrew (plum0598@vandals.uidaho.edu)" userId="e9824b6d-902d-4323-9a9b-098b9fde75ab" providerId="ADAL" clId="{B7723C76-4F19-475D-BFF2-3D6B77766988}" dt="2024-10-12T04:59:09.472" v="1287" actId="1076"/>
          <ac:picMkLst>
            <pc:docMk/>
            <pc:sldMk cId="2552110916" sldId="262"/>
            <ac:picMk id="5" creationId="{89178262-A66A-85DE-F40B-FB512CBB3ACA}"/>
          </ac:picMkLst>
        </pc:picChg>
      </pc:sldChg>
      <pc:sldChg chg="del">
        <pc:chgData name="Plum, Andrew (plum0598@vandals.uidaho.edu)" userId="e9824b6d-902d-4323-9a9b-098b9fde75ab" providerId="ADAL" clId="{B7723C76-4F19-475D-BFF2-3D6B77766988}" dt="2024-10-12T04:07:06.023" v="22" actId="2696"/>
        <pc:sldMkLst>
          <pc:docMk/>
          <pc:sldMk cId="2934364986" sldId="262"/>
        </pc:sldMkLst>
      </pc:sldChg>
      <pc:sldChg chg="add del">
        <pc:chgData name="Plum, Andrew (plum0598@vandals.uidaho.edu)" userId="e9824b6d-902d-4323-9a9b-098b9fde75ab" providerId="ADAL" clId="{B7723C76-4F19-475D-BFF2-3D6B77766988}" dt="2024-10-12T04:18:00.788" v="534" actId="2696"/>
        <pc:sldMkLst>
          <pc:docMk/>
          <pc:sldMk cId="3172999190" sldId="262"/>
        </pc:sldMkLst>
      </pc:sldChg>
      <pc:sldChg chg="modSp add mod ord">
        <pc:chgData name="Plum, Andrew (plum0598@vandals.uidaho.edu)" userId="e9824b6d-902d-4323-9a9b-098b9fde75ab" providerId="ADAL" clId="{B7723C76-4F19-475D-BFF2-3D6B77766988}" dt="2024-10-12T06:25:03.510" v="5180" actId="20577"/>
        <pc:sldMkLst>
          <pc:docMk/>
          <pc:sldMk cId="301388434" sldId="263"/>
        </pc:sldMkLst>
        <pc:spChg chg="mod">
          <ac:chgData name="Plum, Andrew (plum0598@vandals.uidaho.edu)" userId="e9824b6d-902d-4323-9a9b-098b9fde75ab" providerId="ADAL" clId="{B7723C76-4F19-475D-BFF2-3D6B77766988}" dt="2024-10-12T05:29:44.284" v="2479" actId="20577"/>
          <ac:spMkLst>
            <pc:docMk/>
            <pc:sldMk cId="301388434" sldId="263"/>
            <ac:spMk id="2" creationId="{5468C0ED-12F4-D32F-BCE9-CB24C64DCD48}"/>
          </ac:spMkLst>
        </pc:spChg>
        <pc:spChg chg="mod">
          <ac:chgData name="Plum, Andrew (plum0598@vandals.uidaho.edu)" userId="e9824b6d-902d-4323-9a9b-098b9fde75ab" providerId="ADAL" clId="{B7723C76-4F19-475D-BFF2-3D6B77766988}" dt="2024-10-12T06:25:03.510" v="5180" actId="20577"/>
          <ac:spMkLst>
            <pc:docMk/>
            <pc:sldMk cId="301388434" sldId="263"/>
            <ac:spMk id="3" creationId="{96045E4E-3B56-1FA9-BB22-05404A65F0F7}"/>
          </ac:spMkLst>
        </pc:spChg>
      </pc:sldChg>
      <pc:sldChg chg="del">
        <pc:chgData name="Plum, Andrew (plum0598@vandals.uidaho.edu)" userId="e9824b6d-902d-4323-9a9b-098b9fde75ab" providerId="ADAL" clId="{B7723C76-4F19-475D-BFF2-3D6B77766988}" dt="2024-10-12T04:07:59.654" v="25" actId="2696"/>
        <pc:sldMkLst>
          <pc:docMk/>
          <pc:sldMk cId="3758703617" sldId="263"/>
        </pc:sldMkLst>
      </pc:sldChg>
      <pc:sldChg chg="del">
        <pc:chgData name="Plum, Andrew (plum0598@vandals.uidaho.edu)" userId="e9824b6d-902d-4323-9a9b-098b9fde75ab" providerId="ADAL" clId="{B7723C76-4F19-475D-BFF2-3D6B77766988}" dt="2024-10-12T04:07:17.128" v="23" actId="2696"/>
        <pc:sldMkLst>
          <pc:docMk/>
          <pc:sldMk cId="3092911866" sldId="264"/>
        </pc:sldMkLst>
      </pc:sldChg>
      <pc:sldChg chg="modSp add mod">
        <pc:chgData name="Plum, Andrew (plum0598@vandals.uidaho.edu)" userId="e9824b6d-902d-4323-9a9b-098b9fde75ab" providerId="ADAL" clId="{B7723C76-4F19-475D-BFF2-3D6B77766988}" dt="2024-10-12T05:40:46.385" v="3167"/>
        <pc:sldMkLst>
          <pc:docMk/>
          <pc:sldMk cId="3513447550" sldId="264"/>
        </pc:sldMkLst>
        <pc:spChg chg="mod">
          <ac:chgData name="Plum, Andrew (plum0598@vandals.uidaho.edu)" userId="e9824b6d-902d-4323-9a9b-098b9fde75ab" providerId="ADAL" clId="{B7723C76-4F19-475D-BFF2-3D6B77766988}" dt="2024-10-12T05:36:27.382" v="2961" actId="20577"/>
          <ac:spMkLst>
            <pc:docMk/>
            <pc:sldMk cId="3513447550" sldId="264"/>
            <ac:spMk id="2" creationId="{5468C0ED-12F4-D32F-BCE9-CB24C64DCD48}"/>
          </ac:spMkLst>
        </pc:spChg>
        <pc:spChg chg="mod">
          <ac:chgData name="Plum, Andrew (plum0598@vandals.uidaho.edu)" userId="e9824b6d-902d-4323-9a9b-098b9fde75ab" providerId="ADAL" clId="{B7723C76-4F19-475D-BFF2-3D6B77766988}" dt="2024-10-12T05:40:46.385" v="3167"/>
          <ac:spMkLst>
            <pc:docMk/>
            <pc:sldMk cId="3513447550" sldId="264"/>
            <ac:spMk id="3" creationId="{96045E4E-3B56-1FA9-BB22-05404A65F0F7}"/>
          </ac:spMkLst>
        </pc:spChg>
      </pc:sldChg>
      <pc:sldChg chg="del">
        <pc:chgData name="Plum, Andrew (plum0598@vandals.uidaho.edu)" userId="e9824b6d-902d-4323-9a9b-098b9fde75ab" providerId="ADAL" clId="{B7723C76-4F19-475D-BFF2-3D6B77766988}" dt="2024-10-12T04:07:17.128" v="23" actId="2696"/>
        <pc:sldMkLst>
          <pc:docMk/>
          <pc:sldMk cId="1996821152" sldId="265"/>
        </pc:sldMkLst>
      </pc:sldChg>
      <pc:sldChg chg="modSp add mod ord">
        <pc:chgData name="Plum, Andrew (plum0598@vandals.uidaho.edu)" userId="e9824b6d-902d-4323-9a9b-098b9fde75ab" providerId="ADAL" clId="{B7723C76-4F19-475D-BFF2-3D6B77766988}" dt="2024-10-12T06:28:10.045" v="5283" actId="27636"/>
        <pc:sldMkLst>
          <pc:docMk/>
          <pc:sldMk cId="3103293183" sldId="265"/>
        </pc:sldMkLst>
        <pc:spChg chg="mod">
          <ac:chgData name="Plum, Andrew (plum0598@vandals.uidaho.edu)" userId="e9824b6d-902d-4323-9a9b-098b9fde75ab" providerId="ADAL" clId="{B7723C76-4F19-475D-BFF2-3D6B77766988}" dt="2024-10-12T05:50:46.878" v="3737" actId="20577"/>
          <ac:spMkLst>
            <pc:docMk/>
            <pc:sldMk cId="3103293183" sldId="265"/>
            <ac:spMk id="2" creationId="{5468C0ED-12F4-D32F-BCE9-CB24C64DCD48}"/>
          </ac:spMkLst>
        </pc:spChg>
        <pc:spChg chg="mod">
          <ac:chgData name="Plum, Andrew (plum0598@vandals.uidaho.edu)" userId="e9824b6d-902d-4323-9a9b-098b9fde75ab" providerId="ADAL" clId="{B7723C76-4F19-475D-BFF2-3D6B77766988}" dt="2024-10-12T06:28:10.045" v="5283" actId="27636"/>
          <ac:spMkLst>
            <pc:docMk/>
            <pc:sldMk cId="3103293183" sldId="265"/>
            <ac:spMk id="3" creationId="{96045E4E-3B56-1FA9-BB22-05404A65F0F7}"/>
          </ac:spMkLst>
        </pc:spChg>
      </pc:sldChg>
      <pc:sldChg chg="del">
        <pc:chgData name="Plum, Andrew (plum0598@vandals.uidaho.edu)" userId="e9824b6d-902d-4323-9a9b-098b9fde75ab" providerId="ADAL" clId="{B7723C76-4F19-475D-BFF2-3D6B77766988}" dt="2024-10-12T04:08:04.635" v="26" actId="2696"/>
        <pc:sldMkLst>
          <pc:docMk/>
          <pc:sldMk cId="43142664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60706-02A1-44C7-85E2-F78652946E5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147FB-CD94-4E5B-B58E-16F642B7A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Andrew and here’s an overview of the ontology I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1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my ontology, I decided to focus on the nature of the US government.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I mainly wanted to characterize how its system of government compares to other systems of government.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7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During an initial brainstorming phase that I did, I created a list of concepts and relationships related to my topic.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a mind map that I made of the finalized list of concepts that made it into my ontology.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did make the mind map actually quite a bit later after writing the initial list when it probably would have been more useful to make it earlier.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the initial brainstorming: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 branched out from the initial list of concepts I made adding key relationships between the concepts as well as new concepts I missed during the brainstorming.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finished my ontology, it consisted of 27 classes, 27 object properties, 26 datatype properties, and 33 instances.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checked for logical inconsistencies in the ontology using some of the available protégé reasoners.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a picture of the results of the ELK reasoner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6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a visualization of the finished ontology.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look at the interactive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two main problems I had during the design were: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Keeping track of cascading changes that were required to keep the ontology logically consistent after changing a foundational axiom.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there were some small syntax errors because I initially didn’t use protégé.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lessons I learned from this exercise were: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plan ahead better to prevent cascading changes that are needed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that Protégé made the design process quicker and less error prone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And that is all I have. 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147FB-CD94-4E5B-B58E-16F642B7A3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0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C153-0F49-CC61-11DF-4B75FE7A5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2873D-85E4-8081-AE31-FAFA4FD39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C248-9FD4-82C3-BD21-BDB8F9BB9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7017-D3EF-1CDF-7FF3-C9EB1671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FBE4-A48F-B6FC-6DD5-D804CBDC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0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5BE4-9701-972F-B3C9-D429BD71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A7FD8-D54D-D20C-7D31-784F4E5E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6B5F-6CA3-7F61-98F2-3C132B0D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5344-BCA3-E95E-E360-FAE66E07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FBA3-443E-872B-A3EE-D23C1AD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9A267-CEAF-60CA-A473-280973B24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84C6E-2266-68E4-4C23-360303DF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542A-1DFD-44FC-16EA-D733FD68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11A0-3F0D-C9E7-EB8D-AC58EA22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7095-A35D-6B7C-0310-79DEE2F5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D062-226A-994B-7DCC-1F17F074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3C4B-7ED0-2ED0-8DDE-47941579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1675-8242-EC2E-A799-551BE7AE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803CD-C3EA-2D3F-D058-48351C95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CEA7-63F6-E0FD-E257-15B14C78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649B-A19D-DD28-729F-5F4B8AA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8D378-6B2C-0894-8584-8718667B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181A-2D8F-53FB-D016-5AD86768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9A41-AD62-5F09-7766-6D5F52FF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B8EB-8C40-5E2F-A5E8-BF6BADCF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1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187-6C22-29F2-14B8-9C191AE1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0DC5-9FE3-5F07-CE98-66383F55C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13022-B30E-85A0-AFAD-288BC8C90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5ACD-6DC3-4D9F-C013-E20F1790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124AD-F829-E7B1-8350-DB6B0684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930B-05AE-FCCC-B839-75196CDA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56F5-CBB5-939E-807D-3570216B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0D974-9BD7-8819-5FC6-4D1F2E27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AD5D4-94CB-77AD-9708-06E9750D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0C4D7-B27D-4369-4E55-49A2BCB20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3DB64-25A4-1481-0E52-DA046A287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CB79A-095D-A67C-25FF-B1B704CB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C359-893F-B442-F2D6-1C10AD5F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BD983-DA83-A454-7C0C-03AEEE1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422C-7D63-D51E-34DA-E6834573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4864-0F5C-1A8E-2763-87E026AB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3E278-234B-93DB-7326-4AAED039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E8EEF-2BC7-A6B1-88FE-FE8F8B8C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6C6C2-ECA0-2870-92D7-F5C23162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8F52B-61C5-FBCA-904B-433682C7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18AA5-A832-91A3-0F36-67490880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62A1-BD51-A15B-1EB2-59E4D73F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003B-243A-86D1-5543-FD518B1E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D0CA8-FC0F-8357-E52A-45ED75113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D516-A3F6-03F2-B56F-46E60C80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C6200-248C-24FF-1459-EF7D2744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76B39-7DEF-B8D0-193E-ED455185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0C53-8670-3A8E-6FF0-A4501D88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52329-85D1-F228-57D1-D6227544B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F2470-F16A-F85F-1EB6-C1EAADFE2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8F22D-EE34-0C5D-98AA-A7D8F56B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A61C-BAC8-FA51-2C68-E8D8AE94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985E8-D852-1E82-66CE-65D3C77E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D58AC-F1E8-87A5-DAD7-369797D7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0B7B-B488-BA48-2CCA-6025A26C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FAC1-F365-6FDE-2E72-BB779EBC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F0506-46FD-4D1C-B6D2-AD7571B5A989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E2C3-CD09-3224-5A62-94B66C67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425D-3631-1D2F-6D7E-6D96E5042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6A689-6157-4C6E-9789-4015CE4AD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tib.eu/webvowl/#opts=doc=0;#file=SWOP_Assignment2_Andrew_Plum.tt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286F-657D-0B7C-1C89-795129F9C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Designing My Ontology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A3268-6F6A-6F16-B1B2-1BF55AF89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Andrew Plum</a:t>
            </a:r>
          </a:p>
        </p:txBody>
      </p:sp>
    </p:spTree>
    <p:extLst>
      <p:ext uri="{BB962C8B-B14F-4D97-AF65-F5344CB8AC3E}">
        <p14:creationId xmlns:p14="http://schemas.microsoft.com/office/powerpoint/2010/main" val="33941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E7E2-663C-DB02-882F-732E5BF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Ontology Topic – US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4F12-DFC8-F860-3308-3429C6EF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92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topic I chose for my ontology’s domain is the United States government. </a:t>
            </a:r>
          </a:p>
          <a:p>
            <a:r>
              <a:rPr lang="en-US" dirty="0"/>
              <a:t>I decided to narrow the scope of the ontology to being how the US government is classified as a system of government rather than really detailing the internal workings and structure of the government.</a:t>
            </a:r>
          </a:p>
        </p:txBody>
      </p:sp>
      <p:pic>
        <p:nvPicPr>
          <p:cNvPr id="1034" name="Picture 10" descr="Threat of Government Shutdown Looms in 2024 as Budget Compromises Remain  Elusive | California American Legion">
            <a:extLst>
              <a:ext uri="{FF2B5EF4-FFF2-40B4-BE49-F238E27FC236}">
                <a16:creationId xmlns:a16="http://schemas.microsoft.com/office/drawing/2014/main" id="{A724B601-5B08-EEBF-DCF5-5ABD5B59D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914" y="3941508"/>
            <a:ext cx="4342171" cy="29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0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E7E2-663C-DB02-882F-732E5BF7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00600" cy="1325563"/>
          </a:xfrm>
        </p:spPr>
        <p:txBody>
          <a:bodyPr/>
          <a:lstStyle/>
          <a:p>
            <a:r>
              <a:rPr lang="en-US" b="1" dirty="0"/>
              <a:t>Initial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4F12-DFC8-F860-3308-3429C6EF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168484" cy="480218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I started out by researching my topic extensively to </a:t>
            </a:r>
            <a:r>
              <a:rPr lang="en-US" dirty="0"/>
              <a:t>ensure I had a good understanding of it.</a:t>
            </a:r>
          </a:p>
          <a:p>
            <a:r>
              <a:rPr lang="en-US" dirty="0"/>
              <a:t>I wrote down potential concepts and relationships to include in my ontology during this process.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Mindmap</a:t>
            </a:r>
            <a:r>
              <a:rPr lang="en-US" dirty="0">
                <a:effectLst/>
              </a:rPr>
              <a:t>:</a:t>
            </a:r>
          </a:p>
          <a:p>
            <a:pPr lvl="1"/>
            <a:r>
              <a:rPr lang="en-US" sz="2800" dirty="0"/>
              <a:t>Pictured on the right</a:t>
            </a:r>
          </a:p>
          <a:p>
            <a:pPr lvl="1"/>
            <a:r>
              <a:rPr lang="en-US" sz="2800" dirty="0">
                <a:effectLst/>
              </a:rPr>
              <a:t>HTML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CB535-51E1-D8A0-8232-631AB83E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83" y="0"/>
            <a:ext cx="5185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C0ED-12F4-D32F-BCE9-CB24C64D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Iterative Design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5E4E-3B56-1FA9-BB22-05404A65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999"/>
            <a:ext cx="10515600" cy="50958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ffectLst/>
              </a:rPr>
              <a:t>After writing a list of potential concepts I wanted in my ontology</a:t>
            </a:r>
            <a:r>
              <a:rPr lang="en-US" dirty="0"/>
              <a:t>, I identified the central concepts based on how frequently they appeared in my research and defined them in the ontology.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From here I</a:t>
            </a:r>
            <a:r>
              <a:rPr lang="en-US" dirty="0">
                <a:effectLst/>
              </a:rPr>
              <a:t> asked myself how each one of the concepts already defined related to the othe</a:t>
            </a:r>
            <a:r>
              <a:rPr lang="en-US" dirty="0"/>
              <a:t>r concepts already defined.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Sometimes during step 2, I branched the ontology out further, defining new concepts that I missed in the 1st step.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repeated steps 2 through 3 until I thought the breadth and depth of the ontology was adequate for describing the nature of the system under focus. </a:t>
            </a:r>
          </a:p>
          <a:p>
            <a:r>
              <a:rPr lang="en-US" dirty="0"/>
              <a:t>I finished the process with 27 classes, 27 object properties, 26 datatype properties, and 33 instances in my ontology. </a:t>
            </a:r>
          </a:p>
        </p:txBody>
      </p:sp>
    </p:spTree>
    <p:extLst>
      <p:ext uri="{BB962C8B-B14F-4D97-AF65-F5344CB8AC3E}">
        <p14:creationId xmlns:p14="http://schemas.microsoft.com/office/powerpoint/2010/main" val="310329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C0ED-12F4-D32F-BCE9-CB24C64D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Testing the 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5E4E-3B56-1FA9-BB22-05404A65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 used reasoners to test my ontology for logical inconsistencies.</a:t>
            </a:r>
          </a:p>
          <a:p>
            <a:pPr lvl="1"/>
            <a:r>
              <a:rPr lang="en-US" sz="2800" dirty="0">
                <a:effectLst/>
              </a:rPr>
              <a:t>ELK 0.6.0</a:t>
            </a:r>
          </a:p>
          <a:p>
            <a:pPr lvl="2"/>
            <a:r>
              <a:rPr lang="en-US" sz="2800" dirty="0"/>
              <a:t>Results:</a:t>
            </a:r>
            <a:endParaRPr lang="en-US" sz="280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B0FD4-D0E2-58A5-0F57-9B9A95AF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0" y="2456836"/>
            <a:ext cx="649695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C0ED-12F4-D32F-BCE9-CB24C64D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60503" cy="1325563"/>
          </a:xfrm>
        </p:spPr>
        <p:txBody>
          <a:bodyPr/>
          <a:lstStyle/>
          <a:p>
            <a:r>
              <a:rPr lang="en-US" b="1" dirty="0">
                <a:effectLst/>
              </a:rPr>
              <a:t>Visualizing the Ontology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5E4E-3B56-1FA9-BB22-05404A65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0503" cy="4667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Ontology Conceptual Map Visualization:</a:t>
            </a:r>
          </a:p>
          <a:p>
            <a:pPr lvl="1"/>
            <a:r>
              <a:rPr lang="en-US" sz="2800" dirty="0"/>
              <a:t>Interactive HTML conceptual map link:</a:t>
            </a:r>
          </a:p>
          <a:p>
            <a:pPr lvl="2"/>
            <a:r>
              <a:rPr lang="en-US" sz="2800" dirty="0">
                <a:effectLst/>
                <a:hlinkClick r:id="rId3"/>
              </a:rPr>
              <a:t>https://service.tib.eu/webvowl/#opts=doc=0;#file=SWOP_Assignment2_Andrew_Plum.ttl</a:t>
            </a:r>
            <a:endParaRPr lang="en-US" sz="2800" dirty="0">
              <a:effectLst/>
            </a:endParaRPr>
          </a:p>
          <a:p>
            <a:pPr lvl="2"/>
            <a:r>
              <a:rPr lang="en-US" sz="2800" dirty="0">
                <a:effectLst/>
              </a:rPr>
              <a:t>Interactive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979F3-F392-B019-247C-DE527EF7A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703" y="0"/>
            <a:ext cx="6493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C0ED-12F4-D32F-BCE9-CB24C64D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Problems Encountered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5E4E-3B56-1FA9-BB22-05404A65F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Cascading </a:t>
            </a:r>
            <a:r>
              <a:rPr lang="en-US" dirty="0"/>
              <a:t>Changes</a:t>
            </a:r>
          </a:p>
          <a:p>
            <a:pPr lvl="1"/>
            <a:r>
              <a:rPr lang="en-US" sz="2800" dirty="0">
                <a:effectLst/>
              </a:rPr>
              <a:t>I wanted </a:t>
            </a:r>
            <a:r>
              <a:rPr lang="en-US" sz="2800" dirty="0"/>
              <a:t>to change central concepts of my ontology after building the ontology out from them.</a:t>
            </a:r>
          </a:p>
          <a:p>
            <a:pPr lvl="2"/>
            <a:r>
              <a:rPr lang="en-US" sz="2800" dirty="0">
                <a:effectLst/>
              </a:rPr>
              <a:t>This led to cascading changes in order to keep the ontology logically consistent. This was difficult to keep track of at times. </a:t>
            </a:r>
          </a:p>
          <a:p>
            <a:r>
              <a:rPr lang="en-US" dirty="0"/>
              <a:t>Syntax Errors</a:t>
            </a:r>
          </a:p>
          <a:p>
            <a:pPr lvl="1"/>
            <a:r>
              <a:rPr lang="en-US" sz="2800" dirty="0"/>
              <a:t>I actually wrote the turtle code myself instead of using protégé.</a:t>
            </a:r>
          </a:p>
          <a:p>
            <a:pPr lvl="2"/>
            <a:r>
              <a:rPr lang="en-US" sz="2800" dirty="0"/>
              <a:t>Led to errors like missing periods to end a triple.  </a:t>
            </a:r>
          </a:p>
        </p:txBody>
      </p:sp>
    </p:spTree>
    <p:extLst>
      <p:ext uri="{BB962C8B-B14F-4D97-AF65-F5344CB8AC3E}">
        <p14:creationId xmlns:p14="http://schemas.microsoft.com/office/powerpoint/2010/main" val="117365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3449-7F8F-A8C1-6661-B940427C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Lessons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3458-0FCC-C219-05D0-9D065BFF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51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Plan Ahead and Understand the Topic well: </a:t>
            </a:r>
          </a:p>
          <a:p>
            <a:pPr lvl="1"/>
            <a:r>
              <a:rPr lang="en-US" sz="2800" dirty="0"/>
              <a:t>Start out the design process by correctly identifying which concepts and relationships are central to the ontology</a:t>
            </a:r>
            <a:r>
              <a:rPr lang="en-US" sz="2800" dirty="0">
                <a:effectLst/>
              </a:rPr>
              <a:t>.</a:t>
            </a:r>
          </a:p>
          <a:p>
            <a:pPr lvl="2"/>
            <a:r>
              <a:rPr lang="en-US" sz="2800" dirty="0">
                <a:effectLst/>
              </a:rPr>
              <a:t>Being correct here will avoid cascading changes that are needed to keep the ontology logically consistent.</a:t>
            </a:r>
          </a:p>
          <a:p>
            <a:r>
              <a:rPr lang="en-US" dirty="0"/>
              <a:t>The use of protégé made the ontology design process quicker and less error prone. </a:t>
            </a:r>
          </a:p>
          <a:p>
            <a:pPr lvl="1"/>
            <a:r>
              <a:rPr lang="en-US" sz="2800" dirty="0"/>
              <a:t>The available reasoners were useful for catching various errors with the ontology. </a:t>
            </a:r>
          </a:p>
        </p:txBody>
      </p:sp>
    </p:spTree>
    <p:extLst>
      <p:ext uri="{BB962C8B-B14F-4D97-AF65-F5344CB8AC3E}">
        <p14:creationId xmlns:p14="http://schemas.microsoft.com/office/powerpoint/2010/main" val="150558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756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Designing My Ontology</vt:lpstr>
      <vt:lpstr>Ontology Topic – US Government</vt:lpstr>
      <vt:lpstr>Initial Design Process</vt:lpstr>
      <vt:lpstr>Iterative Design Process</vt:lpstr>
      <vt:lpstr>Testing the Ontology</vt:lpstr>
      <vt:lpstr>Visualizing the Ontology</vt:lpstr>
      <vt:lpstr>Problems Encountered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Experience</dc:title>
  <dc:creator>Plum, Andrew (plum0598@vandals.uidaho.edu)</dc:creator>
  <cp:lastModifiedBy>Plum, Andrew (plum0598@vandals.uidaho.edu)</cp:lastModifiedBy>
  <cp:revision>15</cp:revision>
  <dcterms:created xsi:type="dcterms:W3CDTF">2024-02-08T13:07:44Z</dcterms:created>
  <dcterms:modified xsi:type="dcterms:W3CDTF">2024-10-14T04:35:29Z</dcterms:modified>
</cp:coreProperties>
</file>