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9D7-F791-41DD-B3B4-8EC8D1D3D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A694-16DD-4C9D-A8FD-7B0976C1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0EA0-E245-405C-A00C-326541BC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460C-5AF0-40F1-AE1F-15453F2B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C316-D225-4BAC-B694-DDDB486A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6D40-9BDF-4257-98D5-AD44572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3D1D-1D27-47AE-91B5-152EB4B9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763E-414F-4882-AA2E-4E8F5F44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FC9A-4490-4592-A258-C9A785B9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6A6A-A4E0-4559-A427-DAF90A30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2FF14-E085-447C-8D50-D30301EB8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CE2D-CD48-4FEF-9343-A7DE5633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6A39-8692-4CD0-B738-217E657E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4F49-2567-4359-82E3-5D01E9CE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2B7A-C93B-45A8-90D1-5A38209C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3B3B-EA70-4242-B8CF-154C0FEB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784A-56C5-4E90-9059-8F1139D2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066A-7DC3-40D5-8266-69BE68CD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F64A-D9B4-43A2-9B5A-EFCB79D7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D2C0-D335-4F12-87CC-620C87D9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4EF-F80F-4848-A3D1-78E6E77F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36-C4B7-40CA-BFA4-77436F9E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0959-9B4B-48A7-AF48-12F1E7DE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4FA3-6367-4C4E-8005-F6C8D589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D2B1-D19E-4B6D-A55C-E2B9E410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4EE3-9982-43BC-872C-D44DEC4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C754-C55C-4F71-AF5D-EE9724542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268D-6195-4C7D-97D1-A97B5796E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919D8-69BE-44CB-BD48-97A90C31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E122-2941-4F51-B4E4-179C8EE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238F4-A18D-44C9-A211-D361DD70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0C5C-1C4A-41B3-A9FD-C38C6723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A84C-2909-494E-9A42-3D9663AD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1575-EB5F-45F9-87FA-CA1F544DD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861D2-CBEF-4203-9BC1-E61BA4A7F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54E50-8B4F-4C17-8969-C05BA1C60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D724E-2987-4073-AB88-31A21C8C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9D29F-F881-480F-B6F2-D15A35D5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9679F-891C-4415-8CF4-793B7455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7311-C906-444A-9DF4-1D0FED41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46709-0400-45C1-BFAC-852EFB3F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5045A-2307-4D94-9208-DB47D6BE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F632-22F1-4D7B-8D70-091898A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AC878-5A29-430A-AD23-2ACC6689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A4159-C580-4E8C-A854-0DFACDE5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33C55-49FC-46E2-856B-6A4FCE15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FC3F-4CCF-4201-AD40-AF41724D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7B24-961B-48CD-BBB9-129FEF8D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9E106-B21F-4820-88EE-87AC3675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8810-0F05-40CE-830E-EAFD8E9A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E041-3C18-43A4-A221-67C7A228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B9F7-19AF-4F05-A1E3-88D5D852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3B11-87CB-40DF-A255-86376617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60936-F8DD-419D-A1B1-3D061601F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ED2F-B284-4FC6-84B7-2E72889F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73F2A-6DF6-43E1-9F4E-CE73CE43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C8BC-9353-4925-89C6-D14672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AC87A-D6BC-4DB5-8540-FB3AE6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BA41-2E87-429E-9B37-CC97B5E3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F76F-72C4-4248-ACF5-9885D150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90F6-880F-4B08-9BE5-AE3280327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BB18-8BC5-4082-A0B4-795AE923C77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E147-25EE-446D-9456-8BCF5A5F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55D0-7310-4721-895B-40E1B158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AA50-B0DE-4219-B5E1-276560DD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3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ADD33A-EF3C-4B67-BE15-39602969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Alves-Foss</dc:creator>
  <cp:lastModifiedBy>Jim Alves-Foss</cp:lastModifiedBy>
  <cp:revision>2</cp:revision>
  <dcterms:created xsi:type="dcterms:W3CDTF">2021-05-03T19:12:29Z</dcterms:created>
  <dcterms:modified xsi:type="dcterms:W3CDTF">2021-05-03T19:47:46Z</dcterms:modified>
</cp:coreProperties>
</file>