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85" r:id="rId7"/>
    <p:sldId id="292" r:id="rId8"/>
    <p:sldId id="283" r:id="rId9"/>
    <p:sldId id="264" r:id="rId10"/>
    <p:sldId id="265" r:id="rId11"/>
    <p:sldId id="270" r:id="rId12"/>
    <p:sldId id="286" r:id="rId13"/>
    <p:sldId id="287" r:id="rId14"/>
    <p:sldId id="288" r:id="rId15"/>
    <p:sldId id="289" r:id="rId16"/>
    <p:sldId id="290" r:id="rId17"/>
    <p:sldId id="271" r:id="rId18"/>
    <p:sldId id="29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21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638696-04EB-4DC8-AC59-C03AC37C53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764CC-A3C5-415F-A6DA-DF08EAE710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4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71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5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37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614BDD-A850-4BB8-8385-CA64E07660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EF6752-89D7-4752-B411-2321CF9B12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68D216-7C38-4DC0-B89A-57515CC990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D5298-2383-44EC-BBD5-B6A9EB5D6C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C776DF-4039-485D-B1B5-26D6AD4419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31D2AD-BD99-433A-B8C2-3A4A3C4D44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72966B-081A-44CD-8A0E-008CFB75D62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9AD052-E8A7-49EE-A465-2ECE0ECAA8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D6B68F-632D-4078-A2AD-A33FB0B40F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52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1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761152-2CE0-496D-A367-824E8E212D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F8DF76-F8A6-403A-954E-3930BA9683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1CD0A-C256-43CA-A86B-D15622E3A048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EAC14-09B6-44F5-9B64-60EF9A30F63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jadamiec@future-processing.com" TargetMode="External"/><Relationship Id="rId7" Type="http://schemas.openxmlformats.org/officeDocument/2006/relationships/hyperlink" Target="mailto:pszczesny2@future-processing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kuc@future-processing.com" TargetMode="External"/><Relationship Id="rId5" Type="http://schemas.openxmlformats.org/officeDocument/2006/relationships/hyperlink" Target="mailto:michal.gorski@northmill.se" TargetMode="External"/><Relationship Id="rId4" Type="http://schemas.openxmlformats.org/officeDocument/2006/relationships/hyperlink" Target="mailto:mateusz.bos@northmill.s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sGxVB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3280" y="3996360"/>
            <a:ext cx="84200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3280" y="4338000"/>
            <a:ext cx="8269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każdym programie jest jeszcze jeden błąd…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9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8" name="Shape 93"/>
          <p:cNvPicPr/>
          <p:nvPr/>
        </p:nvPicPr>
        <p:blipFill>
          <a:blip r:embed="rId3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pic>
        <p:nvPicPr>
          <p:cNvPr id="89" name="Shape 94"/>
          <p:cNvPicPr/>
          <p:nvPr/>
        </p:nvPicPr>
        <p:blipFill>
          <a:blip r:embed="rId4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2699"/>
              </p:ext>
            </p:extLst>
          </p:nvPr>
        </p:nvGraphicFramePr>
        <p:xfrm>
          <a:off x="310320" y="3727020"/>
          <a:ext cx="8738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430">
                  <a:extLst>
                    <a:ext uri="{9D8B030D-6E8A-4147-A177-3AD203B41FA5}">
                      <a16:colId xmlns:a16="http://schemas.microsoft.com/office/drawing/2014/main" val="36499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Janina Adamiec, Mateusz</a:t>
                      </a:r>
                      <a:r>
                        <a:rPr lang="pl-P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Boś, Michał Górski, Jakub Kuc, Piotr Szczęsny</a:t>
                      </a:r>
                      <a:endParaRPr lang="pl-PL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56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9078"/>
              </p:ext>
            </p:extLst>
          </p:nvPr>
        </p:nvGraphicFramePr>
        <p:xfrm>
          <a:off x="304665" y="2704780"/>
          <a:ext cx="86372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270">
                  <a:extLst>
                    <a:ext uri="{9D8B030D-6E8A-4147-A177-3AD203B41FA5}">
                      <a16:colId xmlns:a16="http://schemas.microsoft.com/office/drawing/2014/main" val="30256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Cambria Math" panose="02040503050406030204" pitchFamily="18" charset="0"/>
                        </a:rPr>
                        <a:t>TESTY</a:t>
                      </a:r>
                      <a:r>
                        <a:rPr lang="pl-PL" sz="2400" baseline="0" dirty="0">
                          <a:latin typeface="Cambria Math" panose="02040503050406030204" pitchFamily="18" charset="0"/>
                        </a:rPr>
                        <a:t> AUTOMATYCZNE APLIKACJI MOBILNYCH</a:t>
                      </a:r>
                      <a:endParaRPr lang="pl-PL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56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35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9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537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ViewInteraction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obiekt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pośredni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interakcji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382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Piszemy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testy!!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Dodajemy nieco pomysłu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Page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3AA5FD5-748E-4DD8-A8AC-1BCA4967685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98440" y="1248480"/>
            <a:ext cx="8643240" cy="23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publiczne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odpowiadają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akcjom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które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dostępne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wystawiać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„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zewnątrz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struktury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(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kontrolek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etc.)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asercji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mogą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zwracać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PageObject’y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muszą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reprezentować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całej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strony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98440" y="59814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factory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8EF036-3A35-4B8E-AD32-763BE908C2D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98440" y="1248480"/>
            <a:ext cx="864324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Dostarcza obiekty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Zajmuje się ich odpowiednią inicjalizacją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Upraszcza kod testu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Witamy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211470" y="309816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Janina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Adamiec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759198D-3DBF-4980-B018-12A7C31C392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959420" y="3093290"/>
            <a:ext cx="1936800" cy="10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Mateusz Boś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550130" y="3093290"/>
            <a:ext cx="1936800" cy="1581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Michał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Górski</a:t>
            </a: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Shape 110"/>
          <p:cNvPicPr/>
          <p:nvPr/>
        </p:nvPicPr>
        <p:blipFill>
          <a:blip r:embed="rId3"/>
          <a:stretch/>
        </p:blipFill>
        <p:spPr>
          <a:xfrm>
            <a:off x="2045245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00" name="Shape 111"/>
          <p:cNvPicPr/>
          <p:nvPr/>
        </p:nvPicPr>
        <p:blipFill>
          <a:blip r:embed="rId4"/>
          <a:stretch/>
        </p:blipFill>
        <p:spPr>
          <a:xfrm>
            <a:off x="6895215" y="1774260"/>
            <a:ext cx="1018440" cy="1018440"/>
          </a:xfrm>
          <a:prstGeom prst="rect">
            <a:avLst/>
          </a:prstGeom>
          <a:ln>
            <a:noFill/>
          </a:ln>
        </p:spPr>
      </p:pic>
      <p:pic>
        <p:nvPicPr>
          <p:cNvPr id="101" name="Shape 112"/>
          <p:cNvPicPr/>
          <p:nvPr/>
        </p:nvPicPr>
        <p:blipFill>
          <a:blip r:embed="rId5"/>
          <a:stretch/>
        </p:blipFill>
        <p:spPr>
          <a:xfrm>
            <a:off x="3620257" y="1766160"/>
            <a:ext cx="996090" cy="996090"/>
          </a:xfrm>
          <a:prstGeom prst="rect">
            <a:avLst/>
          </a:prstGeom>
          <a:ln>
            <a:noFill/>
          </a:ln>
        </p:spPr>
      </p:pic>
      <p:sp>
        <p:nvSpPr>
          <p:cNvPr id="102" name="TextShape 9"/>
          <p:cNvSpPr txBox="1"/>
          <p:nvPr/>
        </p:nvSpPr>
        <p:spPr>
          <a:xfrm>
            <a:off x="6828795" y="3091475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Piotr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Szczęsn</a:t>
            </a: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6"/>
          <a:stretch/>
        </p:blipFill>
        <p:spPr>
          <a:xfrm>
            <a:off x="300240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6" name="Shape 1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90" y="1766160"/>
            <a:ext cx="996090" cy="99609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182635" y="3083309"/>
            <a:ext cx="23303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Jakub Kuc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Software 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8440" y="59433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Transporter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A23B22A-402E-473A-BD32-3BC79148FC2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98440" y="1248480"/>
            <a:ext cx="8643240" cy="28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Izoluje kod nawigacji wewnątrz aplikacji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Minimalizuje wpływ zmiany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flow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aplikacji na nasze testy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Poprawia czytelność testów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!! Czas na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refaktor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C05D80-2BEE-466E-B7A2-31DBC062F17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440" y="59814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BA21D9-183A-42D5-9865-6759C362567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50200" y="134757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endParaRPr lang="pl-P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98440" y="59052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753EDB6-C467-4369-AFD3-E6B594B3B8AA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" name="Shape 346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98440" y="59433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4B26F-BA85-4D2A-9ADE-DFDB208A260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wygodny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sposób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umożliwia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pobieranie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screenshotów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z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wykonywanych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Shape 359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  <p:pic>
        <p:nvPicPr>
          <p:cNvPr id="223" name="Shape 360"/>
          <p:cNvPicPr/>
          <p:nvPr/>
        </p:nvPicPr>
        <p:blipFill>
          <a:blip r:embed="rId4"/>
          <a:stretch/>
        </p:blipFill>
        <p:spPr>
          <a:xfrm>
            <a:off x="5447160" y="2627280"/>
            <a:ext cx="33634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92320" y="59199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Napiszcie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C13B6F-0343-40D1-B3C3-098E9F7498E5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0" y="1386360"/>
            <a:ext cx="9010650" cy="337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indent="358775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Janina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jadamiec@future-processing.com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Mateusz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mateusz.bos@northmill.se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pl-PL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boosiu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Michał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michal.gorski@northmill.se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Kuba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jkuc@future-processing.com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Piotr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pszczesny2@future-processing.com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Shape 380"/>
          <p:cNvPicPr/>
          <p:nvPr/>
        </p:nvPicPr>
        <p:blipFill>
          <a:blip r:embed="rId8"/>
          <a:stretch/>
        </p:blipFill>
        <p:spPr>
          <a:xfrm>
            <a:off x="5330865" y="2195640"/>
            <a:ext cx="293400" cy="29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B65059-9387-4418-BB1B-DBC064ED194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405720" y="1280160"/>
            <a:ext cx="836928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Kod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materiały</a:t>
            </a: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: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pl-PL" sz="7200" dirty="0">
                <a:hlinkClick r:id="rId3"/>
              </a:rPr>
              <a:t>http://bit.ly/2sGxVBI</a:t>
            </a:r>
            <a:endParaRPr lang="pl-PL" sz="7200" dirty="0"/>
          </a:p>
          <a:p>
            <a:pPr algn="ctr">
              <a:lnSpc>
                <a:spcPct val="115000"/>
              </a:lnSpc>
            </a:pPr>
            <a:r>
              <a:rPr lang="pl-PL" sz="7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</a:rPr>
              <a:t>małe i</a:t>
            </a:r>
            <a:endParaRPr lang="en-US" sz="7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400"/>
          <p:cNvPicPr/>
          <p:nvPr/>
        </p:nvPicPr>
        <p:blipFill>
          <a:blip r:embed="rId2"/>
          <a:stretch/>
        </p:blipFill>
        <p:spPr>
          <a:xfrm>
            <a:off x="0" y="0"/>
            <a:ext cx="9159120" cy="51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Testy 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automatyczne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Cel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2509920"/>
            <a:ext cx="8443800" cy="11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Zapoznanie z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frameworkiem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Espresso oraz popularnymi wzorcami projektowymi ułatwiającymi pracę z testami automatycznymi.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  <p:pic>
        <p:nvPicPr>
          <p:cNvPr id="116" name="Shape 1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3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70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49920" y="1583100"/>
            <a:ext cx="8443800" cy="2213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Czyli z czym będziemy dziś pracować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JUnit</a:t>
            </a: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8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JUnit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417A361-6F97-4699-A866-456C4B009B3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</a:t>
            </a: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RunWith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ustawić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runner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klasy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@Before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przed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testem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@After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teście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@Rule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w Espresso jest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odpowiedzialne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obsługę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cyklu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życia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Activity 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@Test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Espresso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Stworzone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to by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pisać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zwięzłe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piękne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niezawodne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interfejsu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użytkownika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Shape 211"/>
          <p:cNvPicPr/>
          <p:nvPr/>
        </p:nvPicPr>
        <p:blipFill>
          <a:blip r:embed="rId3"/>
          <a:stretch/>
        </p:blipFill>
        <p:spPr>
          <a:xfrm>
            <a:off x="2325240" y="1802520"/>
            <a:ext cx="4880160" cy="27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530</Words>
  <Application>Microsoft Office PowerPoint</Application>
  <PresentationFormat>On-screen Show (16:9)</PresentationFormat>
  <Paragraphs>175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DejaVu Sans</vt:lpstr>
      <vt:lpstr>Open Sans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Mateusz Boś</cp:lastModifiedBy>
  <cp:revision>19</cp:revision>
  <dcterms:modified xsi:type="dcterms:W3CDTF">2017-06-23T08:51:15Z</dcterms:modified>
  <dc:language>en-US</dc:language>
</cp:coreProperties>
</file>