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9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4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540A-E927-414C-B320-372B822C62D0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1D62-0E0A-4056-B9F3-621E8F5E9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356" y="1122363"/>
            <a:ext cx="9063644" cy="93919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Web-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Проект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97070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Создал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Потёминский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Андрей Александрович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88988" y="586854"/>
            <a:ext cx="10665251" cy="561964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 err="1" smtClean="0">
                <a:latin typeface="Arial Black" panose="020B0A04020102020204" pitchFamily="34" charset="0"/>
              </a:rPr>
              <a:t>Sqlalchemy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75" y="2168271"/>
            <a:ext cx="4439797" cy="3209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87" y="2168270"/>
            <a:ext cx="4420279" cy="3209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8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88988" y="586854"/>
            <a:ext cx="10665251" cy="561964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 err="1" smtClean="0">
                <a:latin typeface="Arial Black" panose="020B0A04020102020204" pitchFamily="34" charset="0"/>
              </a:rPr>
              <a:t>Sqlalchemy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7" y="2320766"/>
            <a:ext cx="3184179" cy="3638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641" y="2498570"/>
            <a:ext cx="3330053" cy="28960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270" y="2320766"/>
            <a:ext cx="3162129" cy="3638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54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450376" y="1324742"/>
            <a:ext cx="9356976" cy="492632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Arial Black" panose="020B0A04020102020204" pitchFamily="34" charset="0"/>
              </a:rPr>
              <a:t>Описание реализации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420547" y="2590997"/>
            <a:ext cx="2861138" cy="16028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Sqlalchemy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WtForms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331" y="2590997"/>
            <a:ext cx="3161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0547" y="2116348"/>
            <a:ext cx="16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Модули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5331" y="2138186"/>
            <a:ext cx="18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Классы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89" y="844337"/>
            <a:ext cx="9144000" cy="78125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 Black" panose="020B0A04020102020204" pitchFamily="34" charset="0"/>
              </a:rPr>
              <a:t>Заключение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93376" y="1754974"/>
            <a:ext cx="6082636" cy="3171868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Возможные доработки</a:t>
            </a:r>
            <a:r>
              <a:rPr lang="en-US" sz="3600" dirty="0" smtClean="0"/>
              <a:t>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/>
              <a:t>Просмотр чужого профиля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/>
              <a:t>Добавление комментариев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/>
              <a:t>Добавление </a:t>
            </a:r>
            <a:r>
              <a:rPr lang="ru-RU" sz="3600" dirty="0" err="1" smtClean="0"/>
              <a:t>лайков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188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36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Тема Office</vt:lpstr>
      <vt:lpstr>Web-Проект</vt:lpstr>
      <vt:lpstr>Sqlalchemy</vt:lpstr>
      <vt:lpstr>Sqlalchemy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Игра-Лабиринт</dc:title>
  <dc:creator>Пуаро</dc:creator>
  <cp:lastModifiedBy>Пуаро</cp:lastModifiedBy>
  <cp:revision>30</cp:revision>
  <dcterms:created xsi:type="dcterms:W3CDTF">2023-01-15T21:25:52Z</dcterms:created>
  <dcterms:modified xsi:type="dcterms:W3CDTF">2023-04-20T21:53:37Z</dcterms:modified>
</cp:coreProperties>
</file>