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540A-E927-414C-B320-372B822C62D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356" y="1122363"/>
            <a:ext cx="9063644" cy="939193"/>
          </a:xfrm>
        </p:spPr>
        <p:txBody>
          <a:bodyPr/>
          <a:lstStyle/>
          <a:p>
            <a:r>
              <a:rPr lang="ru-RU" dirty="0" smtClean="0"/>
              <a:t>Игра-Лабиринт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Создал </a:t>
            </a:r>
            <a:r>
              <a:rPr lang="ru-RU" dirty="0" err="1" smtClean="0"/>
              <a:t>Потёминский</a:t>
            </a:r>
            <a:r>
              <a:rPr lang="ru-RU" dirty="0" smtClean="0"/>
              <a:t> </a:t>
            </a:r>
            <a:r>
              <a:rPr lang="ru-RU" dirty="0" smtClean="0"/>
              <a:t>Андрей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0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277" y="490451"/>
            <a:ext cx="10690745" cy="581891"/>
          </a:xfrm>
        </p:spPr>
        <p:txBody>
          <a:bodyPr anchor="t">
            <a:noAutofit/>
          </a:bodyPr>
          <a:lstStyle/>
          <a:p>
            <a:pPr algn="ctr"/>
            <a:r>
              <a:rPr lang="ru-RU" sz="4000" dirty="0" smtClean="0">
                <a:latin typeface="Arial Black" panose="020B0A04020102020204" pitchFamily="34" charset="0"/>
              </a:rPr>
              <a:t>Введение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4277" y="1879514"/>
            <a:ext cx="10515600" cy="1500187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был создан с идеей о создании собственной игры на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pygame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Этой игрой является лабиринт, в который можно сыграть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831850" y="498764"/>
            <a:ext cx="10515600" cy="8119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 Black" panose="020B0A04020102020204" pitchFamily="34" charset="0"/>
              </a:rPr>
              <a:t>Описание реализации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1850" y="2029143"/>
            <a:ext cx="10515600" cy="1500187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проекта использовались технологии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pygame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 Классы в игре делятся на 3 типа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визуальные(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Particle),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создающие игру(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Labyrinth, Hero, Enemy)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 определяющие игру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(Game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Headpiece).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8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65411"/>
            <a:ext cx="9144000" cy="7812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Заключение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Эта работа научила меня работать с </a:t>
            </a:r>
            <a:r>
              <a:rPr lang="en-US" dirty="0" err="1" smtClean="0"/>
              <a:t>pygame</a:t>
            </a:r>
            <a:r>
              <a:rPr lang="ru-RU" dirty="0" smtClean="0"/>
              <a:t>, а также я научился создавать частицы. В программе еще можно доработать некоторые вещи</a:t>
            </a:r>
            <a:r>
              <a:rPr lang="en-US" dirty="0" smtClean="0"/>
              <a:t>: </a:t>
            </a:r>
            <a:r>
              <a:rPr lang="ru-RU" dirty="0" smtClean="0"/>
              <a:t>добавить анимации персонажам, а также звуковое сопровождение и редактор карт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46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Игра-Лабиринт</vt:lpstr>
      <vt:lpstr>Введение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Игра-Лабиринт</dc:title>
  <dc:creator>Пуаро</dc:creator>
  <cp:lastModifiedBy>Пуаро</cp:lastModifiedBy>
  <cp:revision>9</cp:revision>
  <dcterms:created xsi:type="dcterms:W3CDTF">2023-01-15T21:25:52Z</dcterms:created>
  <dcterms:modified xsi:type="dcterms:W3CDTF">2023-01-16T20:42:10Z</dcterms:modified>
</cp:coreProperties>
</file>