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51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30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78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29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14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7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49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75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1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3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540A-E927-414C-B320-372B822C62D0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356" y="1122363"/>
            <a:ext cx="9063644" cy="939193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Игра</a:t>
            </a:r>
            <a:r>
              <a:rPr lang="en-US" dirty="0">
                <a:latin typeface="Arial Black" panose="020B0A04020102020204" pitchFamily="34" charset="0"/>
              </a:rPr>
              <a:t>-</a:t>
            </a:r>
            <a:r>
              <a:rPr lang="ru-RU" dirty="0" smtClean="0">
                <a:latin typeface="Arial Black" panose="020B0A04020102020204" pitchFamily="34" charset="0"/>
              </a:rPr>
              <a:t>Лабиринт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Создал </a:t>
            </a:r>
            <a:r>
              <a:rPr lang="ru-RU" dirty="0" err="1" smtClean="0"/>
              <a:t>Потёминский</a:t>
            </a:r>
            <a:r>
              <a:rPr lang="ru-RU" dirty="0" smtClean="0"/>
              <a:t> Андрей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0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277" y="490451"/>
            <a:ext cx="10690745" cy="581891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PYGAME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562" y="1695450"/>
            <a:ext cx="3144437" cy="24651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75" y="1447800"/>
            <a:ext cx="3467398" cy="2712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24" y="1695450"/>
            <a:ext cx="3162404" cy="24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0800000" flipV="1">
            <a:off x="902188" y="280264"/>
            <a:ext cx="10515600" cy="8119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 Black" panose="020B0A04020102020204" pitchFamily="34" charset="0"/>
              </a:rPr>
              <a:t>Описание реализации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65822" y="2057664"/>
            <a:ext cx="1844848" cy="8886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Pygame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Random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5630" y="1681643"/>
            <a:ext cx="3682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Headpiece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Labyrinth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75798" y="1688332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Модули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6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4475" y="393961"/>
            <a:ext cx="9144000" cy="781252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Заключение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4300" y="1522962"/>
            <a:ext cx="5886450" cy="2696614"/>
          </a:xfrm>
        </p:spPr>
        <p:txBody>
          <a:bodyPr/>
          <a:lstStyle/>
          <a:p>
            <a:pPr algn="l"/>
            <a:r>
              <a:rPr lang="ru-RU" dirty="0" smtClean="0"/>
              <a:t>Возможные доработки</a:t>
            </a:r>
            <a:r>
              <a:rPr lang="en-US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Анимации персонажей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Звуковое сопровождение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Редактор карт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меню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8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34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Тема Office</vt:lpstr>
      <vt:lpstr>Игра-Лабиринт</vt:lpstr>
      <vt:lpstr>PYGAME</vt:lpstr>
      <vt:lpstr>Описание реализации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Игра-Лабиринт</dc:title>
  <dc:creator>Пуаро</dc:creator>
  <cp:lastModifiedBy>Пуаро</cp:lastModifiedBy>
  <cp:revision>19</cp:revision>
  <dcterms:created xsi:type="dcterms:W3CDTF">2023-01-15T21:25:52Z</dcterms:created>
  <dcterms:modified xsi:type="dcterms:W3CDTF">2023-01-19T20:29:55Z</dcterms:modified>
</cp:coreProperties>
</file>