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775" autoAdjust="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71A-AE8D-4A49-B2AB-9E2481856685}" type="datetimeFigureOut">
              <a:rPr lang="uk-UA" smtClean="0"/>
              <a:t>24.02.2015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462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71A-AE8D-4A49-B2AB-9E2481856685}" type="datetimeFigureOut">
              <a:rPr lang="uk-UA" smtClean="0"/>
              <a:t>24.02.2015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870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71A-AE8D-4A49-B2AB-9E2481856685}" type="datetimeFigureOut">
              <a:rPr lang="uk-UA" smtClean="0"/>
              <a:t>24.02.2015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601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71A-AE8D-4A49-B2AB-9E2481856685}" type="datetimeFigureOut">
              <a:rPr lang="uk-UA" smtClean="0"/>
              <a:t>24.02.2015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390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71A-AE8D-4A49-B2AB-9E2481856685}" type="datetimeFigureOut">
              <a:rPr lang="uk-UA" smtClean="0"/>
              <a:t>24.02.2015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959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71A-AE8D-4A49-B2AB-9E2481856685}" type="datetimeFigureOut">
              <a:rPr lang="uk-UA" smtClean="0"/>
              <a:t>24.02.2015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7200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71A-AE8D-4A49-B2AB-9E2481856685}" type="datetimeFigureOut">
              <a:rPr lang="uk-UA" smtClean="0"/>
              <a:t>24.02.2015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8889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71A-AE8D-4A49-B2AB-9E2481856685}" type="datetimeFigureOut">
              <a:rPr lang="uk-UA" smtClean="0"/>
              <a:t>24.02.2015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7880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71A-AE8D-4A49-B2AB-9E2481856685}" type="datetimeFigureOut">
              <a:rPr lang="uk-UA" smtClean="0"/>
              <a:t>24.02.2015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252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71A-AE8D-4A49-B2AB-9E2481856685}" type="datetimeFigureOut">
              <a:rPr lang="uk-UA" smtClean="0"/>
              <a:t>24.02.2015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258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71A-AE8D-4A49-B2AB-9E2481856685}" type="datetimeFigureOut">
              <a:rPr lang="uk-UA" smtClean="0"/>
              <a:t>24.02.2015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62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71A-AE8D-4A49-B2AB-9E2481856685}" type="datetimeFigureOut">
              <a:rPr lang="uk-UA" smtClean="0"/>
              <a:t>24.02.2015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00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71A-AE8D-4A49-B2AB-9E2481856685}" type="datetimeFigureOut">
              <a:rPr lang="uk-UA" smtClean="0"/>
              <a:t>24.02.2015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79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71A-AE8D-4A49-B2AB-9E2481856685}" type="datetimeFigureOut">
              <a:rPr lang="uk-UA" smtClean="0"/>
              <a:t>24.02.2015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904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71A-AE8D-4A49-B2AB-9E2481856685}" type="datetimeFigureOut">
              <a:rPr lang="uk-UA" smtClean="0"/>
              <a:t>24.02.2015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561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71A-AE8D-4A49-B2AB-9E2481856685}" type="datetimeFigureOut">
              <a:rPr lang="uk-UA" smtClean="0"/>
              <a:t>24.02.2015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322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571A-AE8D-4A49-B2AB-9E2481856685}" type="datetimeFigureOut">
              <a:rPr lang="uk-UA" smtClean="0"/>
              <a:t>24.02.2015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43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F0571A-AE8D-4A49-B2AB-9E2481856685}" type="datetimeFigureOut">
              <a:rPr lang="uk-UA" smtClean="0"/>
              <a:t>24.02.2015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55E7-C62B-4E4C-B067-096B01DA92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4292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3055" y="241300"/>
            <a:ext cx="8825658" cy="113248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</a:t>
            </a:r>
            <a:r>
              <a:rPr lang="en-US" dirty="0" smtClean="0">
                <a:solidFill>
                  <a:srgbClr val="FF0000"/>
                </a:solidFill>
              </a:rPr>
              <a:t>GRAMMING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2255" y="1373781"/>
            <a:ext cx="2337545" cy="8614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sz="3200" dirty="0" smtClean="0">
                <a:solidFill>
                  <a:schemeClr val="tx1"/>
                </a:solidFill>
              </a:rPr>
              <a:t>C/C++</a:t>
            </a:r>
            <a:endParaRPr lang="uk-UA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00945" y="5761974"/>
            <a:ext cx="2666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/>
              <a:t>Функции</a:t>
            </a:r>
            <a:endParaRPr lang="uk-UA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40674" y="1914661"/>
            <a:ext cx="4153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«Ехал цикл через цикл</a:t>
            </a:r>
          </a:p>
          <a:p>
            <a:r>
              <a:rPr lang="uk-UA" dirty="0"/>
              <a:t>Видит цикл в цикле цикл</a:t>
            </a:r>
          </a:p>
          <a:p>
            <a:r>
              <a:rPr lang="uk-UA" dirty="0"/>
              <a:t>Сунул цикл цикл в </a:t>
            </a:r>
            <a:r>
              <a:rPr lang="uk-UA" dirty="0" smtClean="0"/>
              <a:t>цикл</a:t>
            </a:r>
          </a:p>
          <a:p>
            <a:r>
              <a:rPr lang="uk-UA" dirty="0" smtClean="0"/>
              <a:t>Цикл </a:t>
            </a:r>
            <a:r>
              <a:rPr lang="uk-UA" dirty="0"/>
              <a:t>цикл цикл цикл</a:t>
            </a:r>
            <a:r>
              <a:rPr lang="uk-UA" dirty="0" smtClean="0"/>
              <a:t>»</a:t>
            </a:r>
          </a:p>
          <a:p>
            <a:pPr algn="r"/>
            <a:r>
              <a:rPr lang="uk-UA" dirty="0" smtClean="0"/>
              <a:t>	</a:t>
            </a:r>
            <a:r>
              <a:rPr lang="uk-UA" sz="1200" dirty="0" smtClean="0"/>
              <a:t>- Сказ о борьбе со сложностью ПО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33238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ПО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349" y="2763932"/>
            <a:ext cx="9917652" cy="11801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dirty="0" smtClean="0"/>
              <a:t>Основной проблемой при разработке ПО была и является проблема роста сложности ПО.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41426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ПО</a:t>
            </a:r>
            <a:endParaRPr lang="uk-UA" dirty="0"/>
          </a:p>
        </p:txBody>
      </p:sp>
      <p:pic>
        <p:nvPicPr>
          <p:cNvPr id="1026" name="Picture 2" descr="https://ftt-uploads.s3.amazonaws.com/doc/2006/mcgraw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" y="1853248"/>
            <a:ext cx="5639297" cy="395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0458" y="2093205"/>
            <a:ext cx="4065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роста количества кода, в зависимости от года выпуска новой версии ОС </a:t>
            </a:r>
            <a:r>
              <a:rPr lang="en-US" dirty="0" smtClean="0"/>
              <a:t>Windows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57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Парадигмы программирования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2093205"/>
            <a:ext cx="1024957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Для решения проблем </a:t>
            </a:r>
            <a:r>
              <a:rPr lang="ru-RU" sz="3200" b="1" i="1" dirty="0" smtClean="0"/>
              <a:t>сложности</a:t>
            </a:r>
            <a:r>
              <a:rPr lang="ru-RU" sz="2800" dirty="0" smtClean="0"/>
              <a:t> программного обеспечения и увеличения производительности программиста, читабельности кода, сопровождаемости ПО и других не менее важных аспектов при разработке и сопровождении применяются разные </a:t>
            </a:r>
          </a:p>
          <a:p>
            <a:pPr algn="ctr"/>
            <a:r>
              <a:rPr lang="ru-RU" sz="3200" b="1" dirty="0" smtClean="0"/>
              <a:t>парадигмы программирования</a:t>
            </a:r>
            <a:r>
              <a:rPr lang="ru-RU" sz="2800" b="1" dirty="0" smtClean="0"/>
              <a:t>.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22606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Парадигмы программирования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2093205"/>
            <a:ext cx="110065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Парадигма программирования </a:t>
            </a:r>
            <a:r>
              <a:rPr lang="ru-RU" sz="2800" dirty="0" smtClean="0"/>
              <a:t>– это определенный подход, определяющий ряд идей, правил и принципов для разработки ПО. </a:t>
            </a:r>
          </a:p>
          <a:p>
            <a:pPr algn="ctr"/>
            <a:endParaRPr lang="ru-RU" sz="2800" dirty="0"/>
          </a:p>
          <a:p>
            <a:pPr algn="ctr"/>
            <a:r>
              <a:rPr lang="ru-RU" sz="2800" dirty="0" smtClean="0"/>
              <a:t>Эти принципы нацелены на внутреннюю организацию программы.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23199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парадигмы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2093205"/>
            <a:ext cx="110065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b="1" dirty="0" smtClean="0"/>
              <a:t>Процедурное программирование</a:t>
            </a:r>
          </a:p>
          <a:p>
            <a:pPr marL="514350" indent="-514350">
              <a:buAutoNum type="arabicPeriod"/>
            </a:pPr>
            <a:r>
              <a:rPr lang="ru-RU" sz="2800" b="1" dirty="0" smtClean="0"/>
              <a:t>Структурное программирование</a:t>
            </a:r>
          </a:p>
          <a:p>
            <a:pPr marL="514350" indent="-514350">
              <a:buAutoNum type="arabicPeriod"/>
            </a:pPr>
            <a:r>
              <a:rPr lang="ru-RU" sz="2800" b="1" dirty="0" smtClean="0"/>
              <a:t>Объектно-ориентированное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6330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9744" cy="1400530"/>
          </a:xfrm>
        </p:spPr>
        <p:txBody>
          <a:bodyPr/>
          <a:lstStyle/>
          <a:p>
            <a:r>
              <a:rPr lang="ru-RU" dirty="0" smtClean="0"/>
              <a:t>Процедурное программирование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2093205"/>
            <a:ext cx="110065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Процедурное программирование </a:t>
            </a:r>
            <a:r>
              <a:rPr lang="ru-RU" sz="2800" dirty="0" smtClean="0"/>
              <a:t>– это парадигма, основной идеей которой является разбиение исходной задачи на более мелкие подзадачи (подпрограммы, функции).</a:t>
            </a:r>
          </a:p>
          <a:p>
            <a:pPr algn="ctr"/>
            <a:endParaRPr lang="ru-RU" sz="2800" dirty="0"/>
          </a:p>
          <a:p>
            <a:pPr algn="ctr"/>
            <a:r>
              <a:rPr lang="ru-RU" sz="2800" dirty="0" smtClean="0"/>
              <a:t>Реализовав мелкие подзадачи, потом можно собрать итоговую программу как дом из кирпичей.</a:t>
            </a:r>
          </a:p>
        </p:txBody>
      </p:sp>
    </p:spTree>
    <p:extLst>
      <p:ext uri="{BB962C8B-B14F-4D97-AF65-F5344CB8AC3E}">
        <p14:creationId xmlns:p14="http://schemas.microsoft.com/office/powerpoint/2010/main" val="38502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7868"/>
              </p:ext>
            </p:extLst>
          </p:nvPr>
        </p:nvGraphicFramePr>
        <p:xfrm>
          <a:off x="451385" y="289117"/>
          <a:ext cx="7872413" cy="440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" r:id="rId3" imgW="7872840" imgH="4406040" progId="Photoshop.Image.15">
                  <p:embed/>
                </p:oleObj>
              </mc:Choice>
              <mc:Fallback>
                <p:oleObj name="Image" r:id="rId3" imgW="7872840" imgH="440604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385" y="289117"/>
                        <a:ext cx="7872413" cy="440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1043" y="5210978"/>
            <a:ext cx="10829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Решением проблем со сложностью являются два связанн</a:t>
            </a:r>
            <a:r>
              <a:rPr lang="ru-RU" dirty="0" smtClean="0"/>
              <a:t>ых метода:</a:t>
            </a:r>
          </a:p>
          <a:p>
            <a:pPr marL="342900" indent="-342900">
              <a:buAutoNum type="arabicPeriod"/>
            </a:pPr>
            <a:r>
              <a:rPr lang="ru-RU" dirty="0" smtClean="0"/>
              <a:t>Абстрагирование</a:t>
            </a:r>
          </a:p>
          <a:p>
            <a:pPr marL="342900" indent="-342900">
              <a:buAutoNum type="arabicPeriod"/>
            </a:pPr>
            <a:r>
              <a:rPr lang="ru-RU" dirty="0" smtClean="0"/>
              <a:t>Декомпозиция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9293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2478</TotalTime>
  <Words>175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Image</vt:lpstr>
      <vt:lpstr>PROGRAMMING</vt:lpstr>
      <vt:lpstr>Сложность ПО</vt:lpstr>
      <vt:lpstr>Сложность ПО</vt:lpstr>
      <vt:lpstr>Парадигмы программирования</vt:lpstr>
      <vt:lpstr>Парадигмы программирования</vt:lpstr>
      <vt:lpstr>Основные парадигмы</vt:lpstr>
      <vt:lpstr>Процедурное программирование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</dc:title>
  <dc:creator>Максим Ющенко</dc:creator>
  <cp:lastModifiedBy>Максим Ющенко</cp:lastModifiedBy>
  <cp:revision>82</cp:revision>
  <dcterms:created xsi:type="dcterms:W3CDTF">2014-11-28T12:12:35Z</dcterms:created>
  <dcterms:modified xsi:type="dcterms:W3CDTF">2015-02-24T14:40:13Z</dcterms:modified>
</cp:coreProperties>
</file>