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Расположение элементов в браузере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4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2" y="1654499"/>
            <a:ext cx="7030431" cy="3829584"/>
          </a:xfrm>
        </p:spPr>
      </p:pic>
    </p:spTree>
    <p:extLst>
      <p:ext uri="{BB962C8B-B14F-4D97-AF65-F5344CB8AC3E}">
        <p14:creationId xmlns:p14="http://schemas.microsoft.com/office/powerpoint/2010/main" val="40298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простого меню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Меню должно быть составлено из элементов 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li</a:t>
            </a:r>
          </a:p>
          <a:p>
            <a:r>
              <a:rPr lang="ru-RU" dirty="0" smtClean="0"/>
              <a:t>Нижняя и левая граница должны быть разного цвета</a:t>
            </a:r>
            <a:endParaRPr lang="en-US" dirty="0" smtClean="0"/>
          </a:p>
          <a:p>
            <a:r>
              <a:rPr lang="ru-RU" dirty="0" smtClean="0"/>
              <a:t>Элементы меню должны располагаться горизонтально</a:t>
            </a:r>
          </a:p>
          <a:p>
            <a:r>
              <a:rPr lang="ru-RU" dirty="0" smtClean="0"/>
              <a:t>Каждое меню должно содержать ссылку без подчеркивания</a:t>
            </a:r>
          </a:p>
          <a:p>
            <a:r>
              <a:rPr lang="ru-RU" dirty="0" smtClean="0"/>
              <a:t>При наведении на элемент меню его цвет должен 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25465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меню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8" y="1861330"/>
            <a:ext cx="3547452" cy="3881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33" y="1930400"/>
            <a:ext cx="312463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8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сокрытия элемента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display: none</a:t>
            </a:r>
          </a:p>
          <a:p>
            <a:r>
              <a:rPr lang="en-US" dirty="0" smtClean="0"/>
              <a:t>visibility: hidden</a:t>
            </a:r>
          </a:p>
          <a:p>
            <a:r>
              <a:rPr lang="en-US" dirty="0" smtClean="0"/>
              <a:t>&lt;input type=“hidden”/&gt;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font-family</a:t>
            </a:r>
          </a:p>
          <a:p>
            <a:r>
              <a:rPr lang="en-US" dirty="0" smtClean="0"/>
              <a:t>generic family: </a:t>
            </a:r>
            <a:r>
              <a:rPr lang="en-US" dirty="0"/>
              <a:t>"serif", "sans-serif", "cursive", "fantasy", "</a:t>
            </a:r>
            <a:r>
              <a:rPr lang="en-US" dirty="0" smtClean="0"/>
              <a:t>monospace“</a:t>
            </a:r>
          </a:p>
          <a:p>
            <a:r>
              <a:rPr lang="en-US" dirty="0" smtClean="0"/>
              <a:t>specific font: </a:t>
            </a:r>
            <a:r>
              <a:rPr lang="en-US" dirty="0"/>
              <a:t>"Times New Roman", Georgia, </a:t>
            </a:r>
            <a:r>
              <a:rPr lang="en-US" dirty="0" smtClean="0"/>
              <a:t>serif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1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2986087"/>
          </a:xfrm>
        </p:spPr>
      </p:pic>
    </p:spTree>
    <p:extLst>
      <p:ext uri="{BB962C8B-B14F-4D97-AF65-F5344CB8AC3E}">
        <p14:creationId xmlns:p14="http://schemas.microsoft.com/office/powerpoint/2010/main" val="133859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контейнера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display: flex</a:t>
            </a:r>
          </a:p>
          <a:p>
            <a:r>
              <a:rPr lang="ru-RU" dirty="0" smtClean="0"/>
              <a:t>свойство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display: inline-flex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flex-direction - </a:t>
            </a:r>
            <a:r>
              <a:rPr lang="ru-RU" dirty="0" smtClean="0"/>
              <a:t>указывает направление того, как будут располагаться элементы в контейнере</a:t>
            </a:r>
            <a:endParaRPr lang="en-US" dirty="0" smtClean="0"/>
          </a:p>
          <a:p>
            <a:r>
              <a:rPr lang="en-US" dirty="0" smtClean="0"/>
              <a:t>row - </a:t>
            </a:r>
            <a:r>
              <a:rPr lang="ru-RU" dirty="0" smtClean="0"/>
              <a:t>слева направо</a:t>
            </a:r>
          </a:p>
          <a:p>
            <a:r>
              <a:rPr lang="en-US" dirty="0" smtClean="0"/>
              <a:t>row-reverse - </a:t>
            </a:r>
            <a:r>
              <a:rPr lang="ru-RU" dirty="0" smtClean="0"/>
              <a:t>справа налево</a:t>
            </a:r>
            <a:endParaRPr lang="en-US" dirty="0" smtClean="0"/>
          </a:p>
          <a:p>
            <a:r>
              <a:rPr lang="en-US" dirty="0" smtClean="0"/>
              <a:t>column - </a:t>
            </a:r>
            <a:r>
              <a:rPr lang="ru-RU" dirty="0" smtClean="0"/>
              <a:t>сверху вниз</a:t>
            </a:r>
          </a:p>
          <a:p>
            <a:r>
              <a:rPr lang="en-US" dirty="0" smtClean="0"/>
              <a:t>column-reverse - </a:t>
            </a:r>
            <a:r>
              <a:rPr lang="ru-RU" dirty="0" smtClean="0"/>
              <a:t>снизу вверх</a:t>
            </a:r>
          </a:p>
        </p:txBody>
      </p:sp>
    </p:spTree>
    <p:extLst>
      <p:ext uri="{BB962C8B-B14F-4D97-AF65-F5344CB8AC3E}">
        <p14:creationId xmlns:p14="http://schemas.microsoft.com/office/powerpoint/2010/main" val="150031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обертки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flex-wrap - </a:t>
            </a:r>
            <a:r>
              <a:rPr lang="ru-RU" dirty="0" smtClean="0"/>
              <a:t>позволяет выбрать варианты обертки</a:t>
            </a:r>
          </a:p>
          <a:p>
            <a:r>
              <a:rPr lang="en-US" dirty="0" err="1" smtClean="0"/>
              <a:t>nowrap</a:t>
            </a:r>
            <a:r>
              <a:rPr lang="en-US" dirty="0" smtClean="0"/>
              <a:t> - </a:t>
            </a:r>
            <a:r>
              <a:rPr lang="ru-RU" dirty="0" smtClean="0"/>
              <a:t>значение по умолчанию (установите </a:t>
            </a:r>
            <a:r>
              <a:rPr lang="en-US" dirty="0" smtClean="0"/>
              <a:t>width: 25% </a:t>
            </a:r>
            <a:r>
              <a:rPr lang="ru-RU" dirty="0" smtClean="0"/>
              <a:t>для контейнера, чтобы проверить работу этого свойства)</a:t>
            </a:r>
          </a:p>
          <a:p>
            <a:r>
              <a:rPr lang="en-US" dirty="0" smtClean="0"/>
              <a:t>wrap - </a:t>
            </a:r>
            <a:r>
              <a:rPr lang="ru-RU" dirty="0" smtClean="0"/>
              <a:t>перемещает элементы на следующую строку, если не хватает места по горизонтали</a:t>
            </a:r>
          </a:p>
          <a:p>
            <a:r>
              <a:rPr lang="en-US" dirty="0" smtClean="0"/>
              <a:t>wrap-reverse - </a:t>
            </a:r>
            <a:r>
              <a:rPr lang="ru-RU" dirty="0" smtClean="0"/>
              <a:t>меняет поток элементов снизу вверх</a:t>
            </a:r>
          </a:p>
        </p:txBody>
      </p:sp>
    </p:spTree>
    <p:extLst>
      <p:ext uri="{BB962C8B-B14F-4D97-AF65-F5344CB8AC3E}">
        <p14:creationId xmlns:p14="http://schemas.microsoft.com/office/powerpoint/2010/main" val="110935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свойство обертки и расположения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менять </a:t>
            </a:r>
            <a:r>
              <a:rPr lang="en-US" dirty="0"/>
              <a:t>flex-direction </a:t>
            </a:r>
            <a:r>
              <a:rPr lang="ru-RU" dirty="0"/>
              <a:t>свойство вместе с </a:t>
            </a:r>
            <a:r>
              <a:rPr lang="en-US" dirty="0"/>
              <a:t>wrap</a:t>
            </a:r>
          </a:p>
          <a:p>
            <a:r>
              <a:rPr lang="en-US" dirty="0" smtClean="0"/>
              <a:t>flex-flow - </a:t>
            </a:r>
            <a:r>
              <a:rPr lang="ru-RU" dirty="0" smtClean="0"/>
              <a:t>объединяет предыдущие 2 свойства:</a:t>
            </a:r>
            <a:br>
              <a:rPr lang="ru-RU" dirty="0" smtClean="0"/>
            </a:br>
            <a:r>
              <a:rPr lang="en-US" dirty="0" smtClean="0"/>
              <a:t>flex-flow: column-reverse wrap-reverse;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8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html-</a:t>
            </a:r>
            <a:r>
              <a:rPr lang="ru-RU" dirty="0" smtClean="0"/>
              <a:t>страницы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00" y="1930400"/>
            <a:ext cx="5982535" cy="3848637"/>
          </a:xfrm>
        </p:spPr>
      </p:pic>
    </p:spTree>
    <p:extLst>
      <p:ext uri="{BB962C8B-B14F-4D97-AF65-F5344CB8AC3E}">
        <p14:creationId xmlns:p14="http://schemas.microsoft.com/office/powerpoint/2010/main" val="276535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justify-content </a:t>
            </a:r>
            <a:r>
              <a:rPr lang="ru-RU" dirty="0" smtClean="0"/>
              <a:t>отвечает за позиционирование элементов внутри контейнера</a:t>
            </a:r>
          </a:p>
          <a:p>
            <a:r>
              <a:rPr lang="en-US" dirty="0" smtClean="0"/>
              <a:t>center - </a:t>
            </a:r>
            <a:r>
              <a:rPr lang="ru-RU" dirty="0" smtClean="0"/>
              <a:t>по центру</a:t>
            </a:r>
          </a:p>
          <a:p>
            <a:r>
              <a:rPr lang="en-US" dirty="0" smtClean="0"/>
              <a:t>flex-start, flex-end - </a:t>
            </a:r>
            <a:r>
              <a:rPr lang="ru-RU" dirty="0" smtClean="0"/>
              <a:t>слева и справа</a:t>
            </a:r>
            <a:endParaRPr lang="en-US" dirty="0" smtClean="0"/>
          </a:p>
          <a:p>
            <a:r>
              <a:rPr lang="en-US" dirty="0" smtClean="0"/>
              <a:t>space-around - </a:t>
            </a:r>
            <a:r>
              <a:rPr lang="ru-RU" dirty="0" smtClean="0"/>
              <a:t>пропорционально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6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порядок элементов отвечает свойство </a:t>
            </a:r>
            <a:r>
              <a:rPr lang="en-US" dirty="0" smtClean="0"/>
              <a:t>“order”</a:t>
            </a:r>
            <a:r>
              <a:rPr lang="ru-RU" dirty="0" smtClean="0"/>
              <a:t>, которое устанавливается для флекс элемента</a:t>
            </a:r>
          </a:p>
          <a:p>
            <a:r>
              <a:rPr lang="ru-RU" dirty="0" smtClean="0"/>
              <a:t>Значение по умолчанию 0</a:t>
            </a:r>
          </a:p>
          <a:p>
            <a:r>
              <a:rPr lang="ru-RU" dirty="0" smtClean="0"/>
              <a:t>По умолчанию все элементы относятся к 0 группе</a:t>
            </a:r>
          </a:p>
          <a:p>
            <a:r>
              <a:rPr lang="ru-RU" dirty="0" smtClean="0"/>
              <a:t>Если поменять группу отдельному элементу на 1, то он переместится в конец контейнера</a:t>
            </a:r>
          </a:p>
          <a:p>
            <a:r>
              <a:rPr lang="ru-RU" dirty="0" smtClean="0"/>
              <a:t>Если поменять группу на -1, то он переместится в начало контейнера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9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</a:t>
            </a:r>
            <a:r>
              <a:rPr lang="ru-RU" smtClean="0"/>
              <a:t>задать </a:t>
            </a:r>
            <a:r>
              <a:rPr lang="ru-RU" dirty="0" smtClean="0"/>
              <a:t>размер для всех элементов флекс контейнера</a:t>
            </a:r>
          </a:p>
          <a:p>
            <a:r>
              <a:rPr lang="en-US" dirty="0" smtClean="0"/>
              <a:t>flex-grow - </a:t>
            </a:r>
            <a:r>
              <a:rPr lang="ru-RU" dirty="0" smtClean="0"/>
              <a:t>пропорционально расширяет элемент, если флекс контейнер имеет много места</a:t>
            </a:r>
          </a:p>
          <a:p>
            <a:r>
              <a:rPr lang="en-US" dirty="0" smtClean="0"/>
              <a:t>flex-shrink - </a:t>
            </a:r>
            <a:r>
              <a:rPr lang="ru-RU" dirty="0" smtClean="0"/>
              <a:t>пропорционально сжимает элемент, если во флекс контейнере недостаточно места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стилей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46" y="2348462"/>
            <a:ext cx="5515745" cy="3505689"/>
          </a:xfrm>
        </p:spPr>
      </p:pic>
    </p:spTree>
    <p:extLst>
      <p:ext uri="{BB962C8B-B14F-4D97-AF65-F5344CB8AC3E}">
        <p14:creationId xmlns:p14="http://schemas.microsoft.com/office/powerpoint/2010/main" val="17905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внешний файл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стили могут находиться в отдельном файле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html-</a:t>
            </a:r>
            <a:r>
              <a:rPr lang="ru-RU" dirty="0" smtClean="0"/>
              <a:t>файле можно указать только ссылку:</a:t>
            </a:r>
            <a:br>
              <a:rPr lang="ru-RU" dirty="0" smtClean="0"/>
            </a:br>
            <a:r>
              <a:rPr lang="en-US" dirty="0" smtClean="0">
                <a:solidFill>
                  <a:srgbClr val="C02C04"/>
                </a:solidFill>
              </a:rPr>
              <a:t>&lt;link </a:t>
            </a:r>
            <a:r>
              <a:rPr lang="en-US" dirty="0" err="1" smtClean="0">
                <a:solidFill>
                  <a:srgbClr val="C02C04"/>
                </a:solidFill>
              </a:rPr>
              <a:t>rel</a:t>
            </a:r>
            <a:r>
              <a:rPr lang="en-US" dirty="0" smtClean="0">
                <a:solidFill>
                  <a:srgbClr val="C02C04"/>
                </a:solidFill>
              </a:rPr>
              <a:t>=“stylesheet” </a:t>
            </a:r>
            <a:r>
              <a:rPr lang="en-US" dirty="0" err="1" smtClean="0">
                <a:solidFill>
                  <a:srgbClr val="C02C04"/>
                </a:solidFill>
              </a:rPr>
              <a:t>href</a:t>
            </a:r>
            <a:r>
              <a:rPr lang="en-US" dirty="0" smtClean="0">
                <a:solidFill>
                  <a:srgbClr val="C02C04"/>
                </a:solidFill>
              </a:rPr>
              <a:t>=“stylesheet.css” type=“text/</a:t>
            </a:r>
            <a:r>
              <a:rPr lang="en-US" dirty="0" err="1" smtClean="0">
                <a:solidFill>
                  <a:srgbClr val="C02C04"/>
                </a:solidFill>
              </a:rPr>
              <a:t>css</a:t>
            </a:r>
            <a:r>
              <a:rPr lang="en-US" dirty="0" smtClean="0">
                <a:solidFill>
                  <a:srgbClr val="C02C04"/>
                </a:solidFill>
              </a:rPr>
              <a:t>”/&gt;</a:t>
            </a:r>
            <a:endParaRPr lang="en-US" dirty="0">
              <a:solidFill>
                <a:srgbClr val="C02C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6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стиля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07" y="2110551"/>
            <a:ext cx="7068536" cy="2934109"/>
          </a:xfrm>
        </p:spPr>
      </p:pic>
    </p:spTree>
    <p:extLst>
      <p:ext uri="{BB962C8B-B14F-4D97-AF65-F5344CB8AC3E}">
        <p14:creationId xmlns:p14="http://schemas.microsoft.com/office/powerpoint/2010/main" val="38887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селекторов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- </a:t>
            </a:r>
            <a:r>
              <a:rPr lang="ru-RU" dirty="0" smtClean="0"/>
              <a:t>представляет </a:t>
            </a:r>
            <a:r>
              <a:rPr lang="en-US" dirty="0" smtClean="0"/>
              <a:t>html-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en-US" dirty="0" smtClean="0"/>
              <a:t>#element - </a:t>
            </a:r>
            <a:r>
              <a:rPr lang="ru-RU" dirty="0" smtClean="0"/>
              <a:t>представляет </a:t>
            </a:r>
            <a:r>
              <a:rPr lang="en-US" dirty="0" smtClean="0"/>
              <a:t>id </a:t>
            </a:r>
            <a:r>
              <a:rPr lang="ru-RU" dirty="0" smtClean="0"/>
              <a:t>атрибут </a:t>
            </a:r>
            <a:r>
              <a:rPr lang="en-US" dirty="0" smtClean="0"/>
              <a:t>html-</a:t>
            </a:r>
            <a:r>
              <a:rPr lang="ru-RU" dirty="0" smtClean="0"/>
              <a:t>элемента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bookName</a:t>
            </a:r>
            <a:r>
              <a:rPr lang="en-US" dirty="0" smtClean="0"/>
              <a:t> - </a:t>
            </a:r>
            <a:r>
              <a:rPr lang="ru-RU" dirty="0" smtClean="0"/>
              <a:t>преставляет </a:t>
            </a:r>
            <a:r>
              <a:rPr lang="en-US" dirty="0" smtClean="0"/>
              <a:t>class </a:t>
            </a:r>
            <a:r>
              <a:rPr lang="ru-RU" dirty="0" smtClean="0"/>
              <a:t>атрибут </a:t>
            </a:r>
            <a:r>
              <a:rPr lang="en-US" dirty="0" smtClean="0"/>
              <a:t>html-</a:t>
            </a:r>
            <a:r>
              <a:rPr lang="ru-RU" dirty="0" smtClean="0"/>
              <a:t>элемента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8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селекторы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 p - </a:t>
            </a:r>
            <a:r>
              <a:rPr lang="ru-RU" dirty="0" smtClean="0"/>
              <a:t>выбирает все элементы </a:t>
            </a:r>
            <a:r>
              <a:rPr lang="en-US" dirty="0" smtClean="0"/>
              <a:t>“p”</a:t>
            </a:r>
            <a:r>
              <a:rPr lang="ru-RU" dirty="0" smtClean="0"/>
              <a:t> на любом уровне вложенности</a:t>
            </a:r>
          </a:p>
          <a:p>
            <a:r>
              <a:rPr lang="en-US" dirty="0" smtClean="0"/>
              <a:t>div &gt; p - </a:t>
            </a:r>
            <a:r>
              <a:rPr lang="ru-RU" dirty="0" smtClean="0"/>
              <a:t>выбирает все элементы </a:t>
            </a:r>
            <a:r>
              <a:rPr lang="en-US" dirty="0" smtClean="0"/>
              <a:t>“p”</a:t>
            </a:r>
            <a:r>
              <a:rPr lang="ru-RU" dirty="0"/>
              <a:t> </a:t>
            </a:r>
            <a:r>
              <a:rPr lang="ru-RU" dirty="0" smtClean="0"/>
              <a:t>на первом уровне вложенности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[alt=cat] { padding: 0px; }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=“gradient.jpg” alt=“cat”/&gt;</a:t>
            </a:r>
          </a:p>
          <a:p>
            <a:r>
              <a:rPr lang="en-US" dirty="0" smtClean="0"/>
              <a:t>a:visited - </a:t>
            </a:r>
            <a:r>
              <a:rPr lang="ru-RU" dirty="0" smtClean="0"/>
              <a:t>псевдокласс</a:t>
            </a:r>
            <a:endParaRPr lang="en-US" dirty="0" smtClean="0"/>
          </a:p>
          <a:p>
            <a:r>
              <a:rPr lang="en-US" dirty="0" err="1" smtClean="0"/>
              <a:t>li:nth-child</a:t>
            </a:r>
            <a:r>
              <a:rPr lang="en-US" dirty="0" smtClean="0"/>
              <a:t>(n) - </a:t>
            </a:r>
            <a:r>
              <a:rPr lang="ru-RU" dirty="0" smtClean="0"/>
              <a:t>псевдокласс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3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элементов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65" y="2158819"/>
            <a:ext cx="3524742" cy="2372056"/>
          </a:xfrm>
        </p:spPr>
      </p:pic>
    </p:spTree>
    <p:extLst>
      <p:ext uri="{BB962C8B-B14F-4D97-AF65-F5344CB8AC3E}">
        <p14:creationId xmlns:p14="http://schemas.microsoft.com/office/powerpoint/2010/main" val="150455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Стороны элемента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top, right, bottom, left</a:t>
            </a:r>
          </a:p>
          <a:p>
            <a:r>
              <a:rPr lang="en-US" dirty="0" smtClean="0"/>
              <a:t>margin-top</a:t>
            </a:r>
          </a:p>
          <a:p>
            <a:r>
              <a:rPr lang="en-US" dirty="0" smtClean="0"/>
              <a:t>padding-left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56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415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Layout</vt:lpstr>
      <vt:lpstr>Пример html-страницы</vt:lpstr>
      <vt:lpstr>Использование стилей</vt:lpstr>
      <vt:lpstr>Ссылка на внешний файл</vt:lpstr>
      <vt:lpstr>Объявление стиля</vt:lpstr>
      <vt:lpstr>Виды селекторов</vt:lpstr>
      <vt:lpstr>Другие селекторы</vt:lpstr>
      <vt:lpstr>Представление элементов</vt:lpstr>
      <vt:lpstr>Стороны элемента</vt:lpstr>
      <vt:lpstr>Наследование</vt:lpstr>
      <vt:lpstr>Создание простого меню</vt:lpstr>
      <vt:lpstr>Код для меню</vt:lpstr>
      <vt:lpstr>Свойства сокрытия элемента</vt:lpstr>
      <vt:lpstr>Шрифты</vt:lpstr>
      <vt:lpstr>Flexbox</vt:lpstr>
      <vt:lpstr>Работа контейнера</vt:lpstr>
      <vt:lpstr>Направление</vt:lpstr>
      <vt:lpstr>Варианты обертки</vt:lpstr>
      <vt:lpstr>Общее свойство обертки и расположения</vt:lpstr>
      <vt:lpstr>Позиционирование</vt:lpstr>
      <vt:lpstr>Порядок элементов</vt:lpstr>
      <vt:lpstr>Другие свойства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Stanislav Parkhomenko</dc:creator>
  <cp:lastModifiedBy>Stanislav Parkhomenko</cp:lastModifiedBy>
  <cp:revision>17</cp:revision>
  <dcterms:created xsi:type="dcterms:W3CDTF">2017-08-20T10:25:34Z</dcterms:created>
  <dcterms:modified xsi:type="dcterms:W3CDTF">2017-08-21T07:54:00Z</dcterms:modified>
</cp:coreProperties>
</file>