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JUnit, </a:t>
            </a:r>
            <a:r>
              <a:rPr lang="en-US" dirty="0" err="1" smtClean="0"/>
              <a:t>Hamcrest</a:t>
            </a:r>
            <a:r>
              <a:rPr lang="en-US" dirty="0" smtClean="0"/>
              <a:t>, </a:t>
            </a:r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4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результата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fail</a:t>
            </a:r>
            <a:endParaRPr lang="ru-RU" dirty="0" smtClean="0"/>
          </a:p>
          <a:p>
            <a:r>
              <a:rPr lang="ru-RU" dirty="0" smtClean="0"/>
              <a:t>Метод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ru-RU" dirty="0" smtClean="0"/>
              <a:t>сообщение, ожидаемый_результат, реальный_результат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6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Напишите программу, которая находит </a:t>
            </a:r>
            <a:r>
              <a:rPr lang="en-US" dirty="0" smtClean="0"/>
              <a:t>n-</a:t>
            </a:r>
            <a:r>
              <a:rPr lang="ru-RU" dirty="0" smtClean="0"/>
              <a:t>й член последовательности Фибоначчи</a:t>
            </a:r>
          </a:p>
          <a:p>
            <a:r>
              <a:rPr lang="ru-RU" dirty="0" smtClean="0"/>
              <a:t>Напишите тесты, которые позволять проверить ее работу</a:t>
            </a:r>
            <a:endParaRPr lang="en-US" dirty="0" smtClean="0"/>
          </a:p>
          <a:p>
            <a:r>
              <a:rPr lang="ru-RU" dirty="0" smtClean="0"/>
              <a:t>Какая сложность рекурсивного варианта работы алгоритма</a:t>
            </a:r>
          </a:p>
          <a:p>
            <a:r>
              <a:rPr lang="ru-RU" dirty="0" smtClean="0"/>
              <a:t>Какая сложность итеративного варианта работы алгоритма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бывают аннотации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@Before</a:t>
            </a:r>
          </a:p>
          <a:p>
            <a:r>
              <a:rPr lang="en-US" dirty="0" smtClean="0"/>
              <a:t>@After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en-US" dirty="0" smtClean="0"/>
          </a:p>
          <a:p>
            <a:r>
              <a:rPr lang="en-US" dirty="0" smtClean="0"/>
              <a:t>@Test</a:t>
            </a:r>
          </a:p>
          <a:p>
            <a:r>
              <a:rPr lang="en-US" dirty="0" smtClean="0"/>
              <a:t>@Ignore</a:t>
            </a:r>
          </a:p>
          <a:p>
            <a:r>
              <a:rPr lang="en-US" dirty="0" smtClean="0"/>
              <a:t>@Test(expected = </a:t>
            </a:r>
            <a:r>
              <a:rPr lang="en-US" dirty="0" err="1" smtClean="0"/>
              <a:t>Exception.class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@Test(timeout =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3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Тестовый проект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Клонируйте репозиторий: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github.com/parkhomenko/testing.git</a:t>
            </a:r>
          </a:p>
          <a:p>
            <a:r>
              <a:rPr lang="ru-RU" dirty="0" smtClean="0"/>
              <a:t>Откройте проект в </a:t>
            </a:r>
            <a:r>
              <a:rPr lang="en-US" dirty="0" smtClean="0"/>
              <a:t>IntelliJ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3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проверять, если функция не возвращает результат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Кроме результата работы функции, мы можем проверить внутреннее состояние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4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9" y="1930400"/>
            <a:ext cx="5703961" cy="3329251"/>
          </a:xfrm>
        </p:spPr>
      </p:pic>
    </p:spTree>
    <p:extLst>
      <p:ext uri="{BB962C8B-B14F-4D97-AF65-F5344CB8AC3E}">
        <p14:creationId xmlns:p14="http://schemas.microsoft.com/office/powerpoint/2010/main" val="290786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BeforeClass</a:t>
            </a:r>
            <a:r>
              <a:rPr lang="en-US" dirty="0" smtClean="0"/>
              <a:t> and </a:t>
            </a:r>
            <a:r>
              <a:rPr lang="en-US" dirty="0" err="1" smtClean="0"/>
              <a:t>AfterClass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6" y="1687485"/>
            <a:ext cx="6670783" cy="4379480"/>
          </a:xfrm>
        </p:spPr>
      </p:pic>
    </p:spTree>
    <p:extLst>
      <p:ext uri="{BB962C8B-B14F-4D97-AF65-F5344CB8AC3E}">
        <p14:creationId xmlns:p14="http://schemas.microsoft.com/office/powerpoint/2010/main" val="207888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@Test(expected=</a:t>
            </a:r>
            <a:r>
              <a:rPr lang="en-US" dirty="0" err="1" smtClean="0"/>
              <a:t>Exception.class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Используется, если нам нужно протестировать условия, при которых в коде возникает исключение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20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по времени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необходимо проверить, что на выполнение определенного метода должно быть затрачено ограниченное время можно использовать:</a:t>
            </a:r>
            <a:br>
              <a:rPr lang="ru-RU" dirty="0" smtClean="0"/>
            </a:br>
            <a:r>
              <a:rPr lang="en-US" dirty="0" smtClean="0"/>
              <a:t>@Test(timeout=500)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</a:t>
            </a:r>
            <a:r>
              <a:rPr lang="en-US" dirty="0" smtClean="0"/>
              <a:t>Assert’</a:t>
            </a:r>
            <a:r>
              <a:rPr lang="ru-RU" dirty="0" smtClean="0"/>
              <a:t>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assertArrayEquals</a:t>
            </a:r>
            <a:r>
              <a:rPr lang="en-US" dirty="0" smtClean="0"/>
              <a:t> - </a:t>
            </a:r>
            <a:r>
              <a:rPr lang="ru-RU" dirty="0" smtClean="0"/>
              <a:t>проверка двух массивов</a:t>
            </a:r>
            <a:endParaRPr lang="en-US" dirty="0" smtClean="0"/>
          </a:p>
          <a:p>
            <a:r>
              <a:rPr lang="en-US" dirty="0" err="1" smtClean="0"/>
              <a:t>assertNotEquals</a:t>
            </a:r>
            <a:r>
              <a:rPr lang="ru-RU" dirty="0" smtClean="0"/>
              <a:t> - проверка на неравенство</a:t>
            </a:r>
            <a:endParaRPr lang="en-US" dirty="0" smtClean="0"/>
          </a:p>
          <a:p>
            <a:r>
              <a:rPr lang="en-US" dirty="0" err="1" smtClean="0"/>
              <a:t>assertNull</a:t>
            </a:r>
            <a:r>
              <a:rPr lang="ru-RU" dirty="0" smtClean="0"/>
              <a:t> - проверка на </a:t>
            </a:r>
            <a:r>
              <a:rPr lang="en-US" dirty="0" smtClean="0"/>
              <a:t>null</a:t>
            </a:r>
          </a:p>
          <a:p>
            <a:r>
              <a:rPr lang="en-US" dirty="0" err="1" smtClean="0"/>
              <a:t>assertNotNull</a:t>
            </a:r>
            <a:r>
              <a:rPr lang="en-US" dirty="0" smtClean="0"/>
              <a:t> - </a:t>
            </a:r>
            <a:r>
              <a:rPr lang="ru-RU" dirty="0" smtClean="0"/>
              <a:t>проверка, что объект не </a:t>
            </a:r>
            <a:r>
              <a:rPr lang="en-US" dirty="0" smtClean="0"/>
              <a:t>null</a:t>
            </a:r>
          </a:p>
          <a:p>
            <a:r>
              <a:rPr lang="en-US" dirty="0" err="1" smtClean="0"/>
              <a:t>assertSame</a:t>
            </a:r>
            <a:r>
              <a:rPr lang="en-US" dirty="0" smtClean="0"/>
              <a:t> - </a:t>
            </a:r>
            <a:r>
              <a:rPr lang="ru-RU" dirty="0" smtClean="0"/>
              <a:t>проверка на то, что мы ссылаемся на один и тот же объект</a:t>
            </a:r>
            <a:endParaRPr lang="en-US" dirty="0" smtClean="0"/>
          </a:p>
          <a:p>
            <a:r>
              <a:rPr lang="en-US" dirty="0" err="1" smtClean="0"/>
              <a:t>assertNotSame</a:t>
            </a:r>
            <a:r>
              <a:rPr lang="ru-RU" dirty="0" smtClean="0"/>
              <a:t> - ссылаемся на разные объекты</a:t>
            </a:r>
            <a:endParaRPr lang="en-US" dirty="0" smtClean="0"/>
          </a:p>
          <a:p>
            <a:r>
              <a:rPr lang="en-US" dirty="0" err="1" smtClean="0"/>
              <a:t>assertTrue</a:t>
            </a:r>
            <a:r>
              <a:rPr lang="ru-RU" dirty="0" smtClean="0"/>
              <a:t> - проверка на </a:t>
            </a:r>
            <a:r>
              <a:rPr lang="en-US" dirty="0" smtClean="0"/>
              <a:t>true</a:t>
            </a:r>
          </a:p>
          <a:p>
            <a:r>
              <a:rPr lang="en-US" dirty="0" err="1" smtClean="0"/>
              <a:t>assertFalse</a:t>
            </a:r>
            <a:r>
              <a:rPr lang="ru-RU" dirty="0" smtClean="0"/>
              <a:t> - проверка на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Плохой код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0" y="1930400"/>
            <a:ext cx="5014216" cy="3881437"/>
          </a:xfrm>
        </p:spPr>
      </p:pic>
    </p:spTree>
    <p:extLst>
      <p:ext uri="{BB962C8B-B14F-4D97-AF65-F5344CB8AC3E}">
        <p14:creationId xmlns:p14="http://schemas.microsoft.com/office/powerpoint/2010/main" val="10304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тестов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55" y="1753986"/>
            <a:ext cx="6777173" cy="3784100"/>
          </a:xfrm>
        </p:spPr>
      </p:pic>
    </p:spTree>
    <p:extLst>
      <p:ext uri="{BB962C8B-B14F-4D97-AF65-F5344CB8AC3E}">
        <p14:creationId xmlns:p14="http://schemas.microsoft.com/office/powerpoint/2010/main" val="30737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Параметризованный тест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добавить </a:t>
            </a:r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Parameterized.class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Объявляем набор параметров на уровне полей класса</a:t>
            </a:r>
          </a:p>
          <a:p>
            <a:r>
              <a:rPr lang="ru-RU" dirty="0" smtClean="0"/>
              <a:t>Создаем конструктор класса</a:t>
            </a:r>
          </a:p>
          <a:p>
            <a:r>
              <a:rPr lang="ru-RU" dirty="0" smtClean="0"/>
              <a:t>Необходимые данные задаются внутри метода с аннотацией </a:t>
            </a:r>
            <a:r>
              <a:rPr lang="en-US" dirty="0" smtClean="0"/>
              <a:t>@Parameters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83" y="3984595"/>
            <a:ext cx="3771641" cy="16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/>
              <a:t>H</a:t>
            </a:r>
            <a:r>
              <a:rPr lang="en-US" dirty="0" err="1" smtClean="0"/>
              <a:t>amcrest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использовать метод </a:t>
            </a:r>
            <a:r>
              <a:rPr lang="en-US" dirty="0" err="1" smtClean="0"/>
              <a:t>assertThat</a:t>
            </a:r>
            <a:endParaRPr lang="ru-RU" dirty="0"/>
          </a:p>
          <a:p>
            <a:r>
              <a:rPr lang="ru-RU" dirty="0" smtClean="0"/>
              <a:t>Позволяет использовать дополнительные возможности проверки результатов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closeTo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greaterThan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lessThan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contains</a:t>
            </a:r>
            <a:br>
              <a:rPr lang="en-US" dirty="0" smtClean="0"/>
            </a:br>
            <a:r>
              <a:rPr lang="en-US" dirty="0" err="1" smtClean="0"/>
              <a:t>allOf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0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(</a:t>
            </a:r>
            <a:r>
              <a:rPr lang="en-US" dirty="0" smtClean="0"/>
              <a:t>Rules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@Rule public </a:t>
            </a:r>
            <a:r>
              <a:rPr lang="en-US" dirty="0" err="1" smtClean="0"/>
              <a:t>ExpectedException</a:t>
            </a:r>
            <a:r>
              <a:rPr lang="en-US" dirty="0" smtClean="0"/>
              <a:t> exception = </a:t>
            </a:r>
            <a:r>
              <a:rPr lang="en-US" dirty="0" err="1" smtClean="0"/>
              <a:t>ExpectedException.none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@Rule public </a:t>
            </a:r>
            <a:r>
              <a:rPr lang="en-US" dirty="0" err="1" smtClean="0"/>
              <a:t>TemporaryFolder</a:t>
            </a:r>
            <a:r>
              <a:rPr lang="en-US" dirty="0" smtClean="0"/>
              <a:t> folder = new </a:t>
            </a:r>
            <a:r>
              <a:rPr lang="en-US" dirty="0" err="1" smtClean="0"/>
              <a:t>TemporaryFolder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ru-RU" dirty="0" smtClean="0"/>
              <a:t>затем вы можете создать новый файл внутри временной папки:</a:t>
            </a:r>
            <a:br>
              <a:rPr lang="ru-RU" dirty="0" smtClean="0"/>
            </a:br>
            <a:r>
              <a:rPr lang="en-US" dirty="0" err="1" smtClean="0"/>
              <a:t>temporaryFile</a:t>
            </a:r>
            <a:r>
              <a:rPr lang="en-US" dirty="0" smtClean="0"/>
              <a:t> = </a:t>
            </a:r>
            <a:r>
              <a:rPr lang="en-US" dirty="0" err="1" smtClean="0"/>
              <a:t>temporaryFolder.newFile</a:t>
            </a:r>
            <a:r>
              <a:rPr lang="en-US" dirty="0" smtClean="0"/>
              <a:t>(“</a:t>
            </a:r>
            <a:r>
              <a:rPr lang="en-US" dirty="0" err="1" smtClean="0"/>
              <a:t>some.file</a:t>
            </a:r>
            <a:r>
              <a:rPr lang="en-US" dirty="0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Допущения (</a:t>
            </a:r>
            <a:r>
              <a:rPr lang="en-US" dirty="0" smtClean="0"/>
              <a:t>Assumptions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Theories.class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Можно использовать методы доступные в классе </a:t>
            </a:r>
            <a:r>
              <a:rPr lang="en-US" dirty="0" smtClean="0"/>
              <a:t>Assume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например </a:t>
            </a:r>
            <a:r>
              <a:rPr lang="en-US" dirty="0" err="1" smtClean="0"/>
              <a:t>assumeTrue</a:t>
            </a:r>
            <a:endParaRPr lang="en-US" dirty="0" smtClean="0"/>
          </a:p>
          <a:p>
            <a:r>
              <a:rPr lang="ru-RU" dirty="0" smtClean="0"/>
              <a:t>Тест должен быть с аннотацией </a:t>
            </a:r>
            <a:r>
              <a:rPr lang="en-US" dirty="0" smtClean="0"/>
              <a:t>@Theory</a:t>
            </a:r>
          </a:p>
          <a:p>
            <a:r>
              <a:rPr lang="ru-RU" dirty="0" smtClean="0"/>
              <a:t>Необходимо создать метод, который возвращает список значений: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47" y="4100975"/>
            <a:ext cx="3085029" cy="16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Runners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Главный находится в классе </a:t>
            </a:r>
            <a:r>
              <a:rPr lang="en-US" dirty="0" err="1" smtClean="0"/>
              <a:t>JUnitCore</a:t>
            </a:r>
            <a:endParaRPr lang="en-US" dirty="0" smtClean="0"/>
          </a:p>
          <a:p>
            <a:r>
              <a:rPr lang="en-US" dirty="0" smtClean="0"/>
              <a:t>Runner </a:t>
            </a:r>
            <a:r>
              <a:rPr lang="ru-RU" dirty="0" smtClean="0"/>
              <a:t>содержит </a:t>
            </a:r>
            <a:r>
              <a:rPr lang="en-US" dirty="0" smtClean="0"/>
              <a:t>main </a:t>
            </a:r>
            <a:r>
              <a:rPr lang="ru-RU" dirty="0" smtClean="0"/>
              <a:t>метод, который принимает список классов для тестирования</a:t>
            </a:r>
          </a:p>
          <a:p>
            <a:r>
              <a:rPr lang="ru-RU" dirty="0" smtClean="0"/>
              <a:t>Попробуйте запустить </a:t>
            </a:r>
            <a:r>
              <a:rPr lang="en-US" dirty="0" smtClean="0"/>
              <a:t>main </a:t>
            </a:r>
            <a:r>
              <a:rPr lang="ru-RU" dirty="0" smtClean="0"/>
              <a:t>класс из командной 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3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Отчеты и покрытие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получения данных о покрытии тестами кода можно использовать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ru-RU" dirty="0" smtClean="0"/>
              <a:t>плагин </a:t>
            </a:r>
            <a:r>
              <a:rPr lang="en-US" dirty="0" err="1" smtClean="0"/>
              <a:t>jacoco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01" y="2899166"/>
            <a:ext cx="3353268" cy="100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35" y="2899166"/>
            <a:ext cx="412490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2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Рефакторинг существующего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Перенесите историю транзакций в отдельный класс-репозиторий</a:t>
            </a:r>
          </a:p>
          <a:p>
            <a:r>
              <a:rPr lang="ru-RU" dirty="0" smtClean="0"/>
              <a:t>Напишите тесты для него</a:t>
            </a:r>
          </a:p>
          <a:p>
            <a:r>
              <a:rPr lang="ru-RU" dirty="0" smtClean="0"/>
              <a:t>Переделайте систему так, чтобы она получала на вход класс-репозиторий, который управляет историей транзакций</a:t>
            </a:r>
          </a:p>
          <a:p>
            <a:r>
              <a:rPr lang="ru-RU" dirty="0" smtClean="0"/>
              <a:t>Создаем интерфейс для класса репозитория и еще одну реализацию с пустыми методами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44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</a:t>
            </a:r>
            <a:r>
              <a:rPr lang="ru-RU" dirty="0" smtClean="0"/>
              <a:t>фреймворк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MockitoJUnitRunner.class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Аннотации </a:t>
            </a:r>
            <a:r>
              <a:rPr lang="en-US" dirty="0" smtClean="0"/>
              <a:t>@Mock </a:t>
            </a:r>
            <a:r>
              <a:rPr lang="ru-RU" dirty="0" smtClean="0"/>
              <a:t>и </a:t>
            </a:r>
            <a:r>
              <a:rPr lang="en-US" dirty="0" smtClean="0"/>
              <a:t>@Spy</a:t>
            </a:r>
          </a:p>
          <a:p>
            <a:r>
              <a:rPr lang="ru-RU" dirty="0" smtClean="0"/>
              <a:t>Добавление поведения метода с помощью метода </a:t>
            </a:r>
            <a:r>
              <a:rPr lang="en-US" dirty="0" smtClean="0"/>
              <a:t>when..</a:t>
            </a:r>
            <a:r>
              <a:rPr lang="en-US" dirty="0" err="1" smtClean="0"/>
              <a:t>thenReturn</a:t>
            </a:r>
            <a:endParaRPr lang="en-US" dirty="0" smtClean="0"/>
          </a:p>
          <a:p>
            <a:r>
              <a:rPr lang="en-US" dirty="0" smtClean="0"/>
              <a:t>@Mock(answer = </a:t>
            </a:r>
            <a:r>
              <a:rPr lang="en-US" dirty="0" err="1" smtClean="0"/>
              <a:t>Answers.RETURNS_DEEP_STUBS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verify(mock, times(1)).method(param1, param2)</a:t>
            </a:r>
          </a:p>
          <a:p>
            <a:r>
              <a:rPr lang="en-US" dirty="0" err="1" smtClean="0"/>
              <a:t>doThrow</a:t>
            </a:r>
            <a:r>
              <a:rPr lang="en-US" dirty="0" smtClean="0"/>
              <a:t>(</a:t>
            </a:r>
            <a:r>
              <a:rPr lang="en-US" dirty="0" err="1" smtClean="0"/>
              <a:t>SomeException.class</a:t>
            </a:r>
            <a:r>
              <a:rPr lang="en-US" dirty="0" smtClean="0"/>
              <a:t>).when(mock).method(param1, param2)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2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последствия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попытаться исправить код (рефакторинг)</a:t>
            </a:r>
          </a:p>
          <a:p>
            <a:r>
              <a:rPr lang="ru-RU" dirty="0" smtClean="0"/>
              <a:t>В большой системе на одном методе может быть завязаны другие части кода</a:t>
            </a:r>
          </a:p>
          <a:p>
            <a:r>
              <a:rPr lang="ru-RU" dirty="0" smtClean="0"/>
              <a:t>Обычно после рефакторинга мы видим, что что-то поломали и откатываемся назад, чтобы ничего не поломать</a:t>
            </a:r>
          </a:p>
          <a:p>
            <a:r>
              <a:rPr lang="ru-RU" dirty="0" smtClean="0"/>
              <a:t>В следующий раз понимаем, что лучше уже ничего не рефакторить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3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система полностью покрыта тестами, то изменение кода скорее всего ничего не поломает</a:t>
            </a:r>
          </a:p>
          <a:p>
            <a:r>
              <a:rPr lang="ru-RU" dirty="0" smtClean="0"/>
              <a:t>Если логика, которую вы собираетесь исправлять</a:t>
            </a:r>
            <a:r>
              <a:rPr lang="ru-RU" dirty="0"/>
              <a:t> </a:t>
            </a:r>
            <a:r>
              <a:rPr lang="ru-RU" dirty="0" smtClean="0"/>
              <a:t>еще не покрыта тестами, вы сначала должны описать все возможные варианты выполнения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4340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Стоит ли тратить время на написание тестов?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8" y="1930400"/>
            <a:ext cx="5232400" cy="3695700"/>
          </a:xfrm>
        </p:spPr>
      </p:pic>
    </p:spTree>
    <p:extLst>
      <p:ext uri="{BB962C8B-B14F-4D97-AF65-F5344CB8AC3E}">
        <p14:creationId xmlns:p14="http://schemas.microsoft.com/office/powerpoint/2010/main" val="9100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юнит тест?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юнит тестом является тестирование отдельного класса</a:t>
            </a:r>
          </a:p>
          <a:p>
            <a:r>
              <a:rPr lang="ru-RU" dirty="0" smtClean="0"/>
              <a:t>Если вы тестируете базу данных, например, то это уже не юнит тест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</a:t>
            </a:r>
            <a:r>
              <a:rPr lang="ru-RU" dirty="0" smtClean="0"/>
              <a:t>фреймворк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97" y="2314152"/>
            <a:ext cx="6687483" cy="2543530"/>
          </a:xfrm>
        </p:spPr>
      </p:pic>
    </p:spTree>
    <p:extLst>
      <p:ext uri="{BB962C8B-B14F-4D97-AF65-F5344CB8AC3E}">
        <p14:creationId xmlns:p14="http://schemas.microsoft.com/office/powerpoint/2010/main" val="15316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Asserts</a:t>
            </a:r>
          </a:p>
          <a:p>
            <a:r>
              <a:rPr lang="ru-RU" dirty="0" smtClean="0"/>
              <a:t>Тестирование исключений</a:t>
            </a:r>
          </a:p>
          <a:p>
            <a:r>
              <a:rPr lang="ru-RU" dirty="0" smtClean="0"/>
              <a:t>Правила (</a:t>
            </a:r>
            <a:r>
              <a:rPr lang="en-US" dirty="0" smtClean="0"/>
              <a:t>Rules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Группировка тестов (</a:t>
            </a:r>
            <a:r>
              <a:rPr lang="en-US" dirty="0" smtClean="0"/>
              <a:t>Test Suites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Параметризованные тесты (</a:t>
            </a:r>
            <a:r>
              <a:rPr lang="en-US" dirty="0" smtClean="0"/>
              <a:t>Parameterized testing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Предположения (</a:t>
            </a:r>
            <a:r>
              <a:rPr lang="en-US" dirty="0" smtClean="0"/>
              <a:t>Assumptions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7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первого теста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создать тест, просто добавьте аннотацию </a:t>
            </a:r>
            <a:r>
              <a:rPr lang="en-US" dirty="0" smtClean="0"/>
              <a:t>@Test </a:t>
            </a:r>
            <a:r>
              <a:rPr lang="ru-RU" dirty="0" smtClean="0"/>
              <a:t>над методом</a:t>
            </a:r>
          </a:p>
          <a:p>
            <a:r>
              <a:rPr lang="ru-RU" dirty="0" smtClean="0"/>
              <a:t>Имена тест-методов должны быть понятными (нет ничего страшного в длинных именах)</a:t>
            </a:r>
          </a:p>
          <a:p>
            <a:r>
              <a:rPr lang="ru-RU" dirty="0" smtClean="0"/>
              <a:t>Имя метода должно конкретно говорить о том, что мы проверяем в текущем тесте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20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592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Тестирование приложений</vt:lpstr>
      <vt:lpstr>Плохой код</vt:lpstr>
      <vt:lpstr>Проблемы и последствия</vt:lpstr>
      <vt:lpstr>Пути решения</vt:lpstr>
      <vt:lpstr>Стоит ли тратить время на написание тестов?</vt:lpstr>
      <vt:lpstr>Что такое юнит тест?</vt:lpstr>
      <vt:lpstr>JUnit фреймворк</vt:lpstr>
      <vt:lpstr>Возможности</vt:lpstr>
      <vt:lpstr>Создание первого теста</vt:lpstr>
      <vt:lpstr>Проверка результата</vt:lpstr>
      <vt:lpstr>Fibonacci sequence</vt:lpstr>
      <vt:lpstr>Какие бывают аннотации</vt:lpstr>
      <vt:lpstr>Тестовый проект</vt:lpstr>
      <vt:lpstr>Что проверять, если функция не возвращает результат</vt:lpstr>
      <vt:lpstr>Before and After</vt:lpstr>
      <vt:lpstr>BeforeClass and AfterClass</vt:lpstr>
      <vt:lpstr>Тестирование исключений</vt:lpstr>
      <vt:lpstr>Ограничение по времени</vt:lpstr>
      <vt:lpstr>Другие Assert’ы</vt:lpstr>
      <vt:lpstr>Группировка тестов</vt:lpstr>
      <vt:lpstr>Параметризованный тест</vt:lpstr>
      <vt:lpstr>Библиотека Hamcrest</vt:lpstr>
      <vt:lpstr>Правила (Rules)</vt:lpstr>
      <vt:lpstr>Допущения (Assumptions)</vt:lpstr>
      <vt:lpstr>JUnit Runners</vt:lpstr>
      <vt:lpstr>Отчеты и покрытие</vt:lpstr>
      <vt:lpstr>Рефакторинг существующего кода</vt:lpstr>
      <vt:lpstr>Mockito фреймворк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приложений</dc:title>
  <dc:creator>Stanislav Parkhomenko</dc:creator>
  <cp:lastModifiedBy>Stanislav Parkhomenko</cp:lastModifiedBy>
  <cp:revision>20</cp:revision>
  <dcterms:created xsi:type="dcterms:W3CDTF">2017-08-27T09:57:34Z</dcterms:created>
  <dcterms:modified xsi:type="dcterms:W3CDTF">2017-08-27T13:41:12Z</dcterms:modified>
</cp:coreProperties>
</file>