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design,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соединений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09" y="1930400"/>
            <a:ext cx="7199718" cy="3881437"/>
          </a:xfrm>
        </p:spPr>
      </p:pic>
    </p:spTree>
    <p:extLst>
      <p:ext uri="{BB962C8B-B14F-4D97-AF65-F5344CB8AC3E}">
        <p14:creationId xmlns:p14="http://schemas.microsoft.com/office/powerpoint/2010/main" val="152948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база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базу данных, в которой будут храниться оценки учеников школы</a:t>
            </a:r>
          </a:p>
          <a:p>
            <a:r>
              <a:rPr lang="ru-RU" dirty="0" smtClean="0"/>
              <a:t>таблицы: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students</a:t>
            </a:r>
            <a:br>
              <a:rPr lang="en-US" dirty="0" smtClean="0"/>
            </a:br>
            <a:r>
              <a:rPr lang="en-US" dirty="0" smtClean="0"/>
              <a:t>- subjects</a:t>
            </a:r>
            <a:br>
              <a:rPr lang="en-US" dirty="0" smtClean="0"/>
            </a:br>
            <a:r>
              <a:rPr lang="en-US" dirty="0" smtClean="0"/>
              <a:t>- teachers</a:t>
            </a:r>
            <a:br>
              <a:rPr lang="en-US" dirty="0" smtClean="0"/>
            </a:br>
            <a:r>
              <a:rPr lang="en-US" dirty="0" smtClean="0"/>
              <a:t>- exams</a:t>
            </a:r>
          </a:p>
        </p:txBody>
      </p:sp>
    </p:spTree>
    <p:extLst>
      <p:ext uri="{BB962C8B-B14F-4D97-AF65-F5344CB8AC3E}">
        <p14:creationId xmlns:p14="http://schemas.microsoft.com/office/powerpoint/2010/main" val="5334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работы с базой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базы данных:</a:t>
            </a:r>
            <a:br>
              <a:rPr lang="ru-RU" dirty="0" smtClean="0"/>
            </a:br>
            <a:r>
              <a:rPr lang="en-US" dirty="0" smtClean="0"/>
              <a:t>create database [</a:t>
            </a:r>
            <a:r>
              <a:rPr lang="ru-RU" dirty="0" smtClean="0"/>
              <a:t>имя базы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Список баз данных:</a:t>
            </a:r>
            <a:br>
              <a:rPr lang="ru-RU" dirty="0" smtClean="0"/>
            </a:br>
            <a:r>
              <a:rPr lang="en-US" dirty="0" smtClean="0"/>
              <a:t>show databases</a:t>
            </a:r>
          </a:p>
          <a:p>
            <a:r>
              <a:rPr lang="ru-RU" dirty="0" smtClean="0"/>
              <a:t>Переключиться на текущую базу:</a:t>
            </a:r>
            <a:br>
              <a:rPr lang="ru-RU" dirty="0" smtClean="0"/>
            </a:br>
            <a:r>
              <a:rPr lang="en-US" dirty="0" smtClean="0"/>
              <a:t>use [</a:t>
            </a:r>
            <a:r>
              <a:rPr lang="ru-RU" dirty="0" smtClean="0"/>
              <a:t>имя базы</a:t>
            </a:r>
            <a:r>
              <a:rPr lang="en-US" dirty="0" smtClean="0"/>
              <a:t>]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работы с таблицей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таблицы:</a:t>
            </a:r>
            <a:br>
              <a:rPr lang="ru-RU" dirty="0" smtClean="0"/>
            </a:br>
            <a:r>
              <a:rPr lang="en-US" dirty="0" smtClean="0"/>
              <a:t>create table [</a:t>
            </a:r>
            <a:r>
              <a:rPr lang="ru-RU" dirty="0" smtClean="0"/>
              <a:t>имя таблицы</a:t>
            </a:r>
            <a:r>
              <a:rPr lang="en-US" dirty="0" smtClean="0"/>
              <a:t>] ([</a:t>
            </a:r>
            <a:r>
              <a:rPr lang="ru-RU" dirty="0" smtClean="0"/>
              <a:t>имя столбца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тип данных</a:t>
            </a:r>
            <a:r>
              <a:rPr lang="en-US" dirty="0" smtClean="0"/>
              <a:t>], …)</a:t>
            </a:r>
          </a:p>
          <a:p>
            <a:r>
              <a:rPr lang="ru-RU" dirty="0" smtClean="0"/>
              <a:t>Просмотрт структуры таблицы:</a:t>
            </a:r>
            <a:br>
              <a:rPr lang="ru-RU" dirty="0" smtClean="0"/>
            </a:br>
            <a:r>
              <a:rPr lang="en-US" dirty="0" smtClean="0"/>
              <a:t>describe [</a:t>
            </a:r>
            <a:r>
              <a:rPr lang="ru-RU" dirty="0" smtClean="0"/>
              <a:t>имя таблицы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show columns from [</a:t>
            </a:r>
            <a:r>
              <a:rPr lang="ru-RU" dirty="0" smtClean="0"/>
              <a:t>имя таблицы</a:t>
            </a:r>
            <a:r>
              <a:rPr lang="en-US" dirty="0" smtClean="0"/>
              <a:t>]</a:t>
            </a:r>
          </a:p>
          <a:p>
            <a:r>
              <a:rPr lang="ru-RU" dirty="0" smtClean="0"/>
              <a:t>Добавить новый столбец:</a:t>
            </a:r>
            <a:br>
              <a:rPr lang="ru-RU" dirty="0" smtClean="0"/>
            </a:br>
            <a:r>
              <a:rPr lang="en-US" dirty="0" smtClean="0"/>
              <a:t>alter table [</a:t>
            </a:r>
            <a:r>
              <a:rPr lang="ru-RU" dirty="0" smtClean="0"/>
              <a:t>имя таблицы</a:t>
            </a:r>
            <a:r>
              <a:rPr lang="en-US" dirty="0" smtClean="0"/>
              <a:t>] add column [</a:t>
            </a:r>
            <a:r>
              <a:rPr lang="ru-RU" dirty="0" smtClean="0"/>
              <a:t>имя столбца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тип данных</a:t>
            </a:r>
            <a:r>
              <a:rPr lang="en-US" dirty="0" smtClean="0"/>
              <a:t>]</a:t>
            </a:r>
          </a:p>
          <a:p>
            <a:r>
              <a:rPr lang="ru-RU" dirty="0" smtClean="0"/>
              <a:t>Изменить столбец (добавление ключа):</a:t>
            </a:r>
            <a:br>
              <a:rPr lang="ru-RU" dirty="0" smtClean="0"/>
            </a:br>
            <a:r>
              <a:rPr lang="en-US" dirty="0" smtClean="0"/>
              <a:t>alter table [</a:t>
            </a:r>
            <a:r>
              <a:rPr lang="ru-RU" dirty="0" smtClean="0"/>
              <a:t>имя таблицы</a:t>
            </a:r>
            <a:r>
              <a:rPr lang="en-US" dirty="0" smtClean="0"/>
              <a:t>] modify column [</a:t>
            </a:r>
            <a:r>
              <a:rPr lang="ru-RU" dirty="0" smtClean="0"/>
              <a:t>имя столбца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изменения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Например, добавляем ключ и изменяем тип поля:</a:t>
            </a:r>
            <a:br>
              <a:rPr lang="ru-RU" dirty="0" smtClean="0"/>
            </a:br>
            <a:r>
              <a:rPr lang="en-US" dirty="0" smtClean="0"/>
              <a:t>alter table modify column id </a:t>
            </a:r>
            <a:r>
              <a:rPr lang="en-US" dirty="0" err="1" smtClean="0"/>
              <a:t>auto_increment</a:t>
            </a:r>
            <a:r>
              <a:rPr lang="en-US" dirty="0" smtClean="0"/>
              <a:t> 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ключи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действий (</a:t>
            </a:r>
            <a:r>
              <a:rPr lang="en-US" dirty="0" smtClean="0"/>
              <a:t>referential action</a:t>
            </a:r>
            <a:r>
              <a:rPr lang="ru-RU" dirty="0" smtClean="0"/>
              <a:t>):</a:t>
            </a:r>
            <a:br>
              <a:rPr lang="ru-RU" dirty="0" smtClean="0"/>
            </a:br>
            <a:r>
              <a:rPr lang="en-US" dirty="0" smtClean="0"/>
              <a:t>- CASCADE</a:t>
            </a:r>
            <a:br>
              <a:rPr lang="en-US" dirty="0" smtClean="0"/>
            </a:br>
            <a:r>
              <a:rPr lang="en-US" dirty="0" smtClean="0"/>
              <a:t>- SET NULL</a:t>
            </a:r>
            <a:br>
              <a:rPr lang="en-US" dirty="0" smtClean="0"/>
            </a:br>
            <a:r>
              <a:rPr lang="en-US" dirty="0" smtClean="0"/>
              <a:t>- RESTRICT (</a:t>
            </a:r>
            <a:r>
              <a:rPr lang="ru-RU" dirty="0" smtClean="0"/>
              <a:t>по умолчанию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NO ACTION</a:t>
            </a:r>
            <a:endParaRPr lang="ru-RU" dirty="0" smtClean="0"/>
          </a:p>
          <a:p>
            <a:r>
              <a:rPr lang="ru-RU" dirty="0" smtClean="0"/>
              <a:t>Добавление нового ключа:</a:t>
            </a:r>
            <a:br>
              <a:rPr lang="ru-RU" dirty="0" smtClean="0"/>
            </a:br>
            <a:r>
              <a:rPr lang="en-US" dirty="0" smtClean="0"/>
              <a:t>alter table [</a:t>
            </a:r>
            <a:r>
              <a:rPr lang="ru-RU" dirty="0" smtClean="0"/>
              <a:t>имя таблицы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add foreign key ([</a:t>
            </a:r>
            <a:r>
              <a:rPr lang="ru-RU" dirty="0" smtClean="0"/>
              <a:t>столбец, для которого добавляется ключ</a:t>
            </a:r>
            <a:r>
              <a:rPr lang="en-US" dirty="0" smtClean="0"/>
              <a:t>])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references [</a:t>
            </a:r>
            <a:r>
              <a:rPr lang="ru-RU" dirty="0" smtClean="0"/>
              <a:t>таблица с главным ключом</a:t>
            </a:r>
            <a:r>
              <a:rPr lang="en-US" dirty="0" smtClean="0"/>
              <a:t>] ([</a:t>
            </a:r>
            <a:r>
              <a:rPr lang="ru-RU" dirty="0" smtClean="0"/>
              <a:t>имя столбца этого ключа</a:t>
            </a:r>
            <a:r>
              <a:rPr lang="en-US" dirty="0" smtClean="0"/>
              <a:t>])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on update [</a:t>
            </a:r>
            <a:r>
              <a:rPr lang="ru-RU" dirty="0" smtClean="0"/>
              <a:t>тип действия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on delete [</a:t>
            </a:r>
            <a:r>
              <a:rPr lang="ru-RU" dirty="0" smtClean="0"/>
              <a:t>тип действия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8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(joining, grouping, filtering)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6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7" y="2312181"/>
            <a:ext cx="7287642" cy="2248214"/>
          </a:xfrm>
        </p:spPr>
      </p:pic>
    </p:spTree>
    <p:extLst>
      <p:ext uri="{BB962C8B-B14F-4D97-AF65-F5344CB8AC3E}">
        <p14:creationId xmlns:p14="http://schemas.microsoft.com/office/powerpoint/2010/main" val="188948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для работы с базой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(</a:t>
            </a:r>
            <a:r>
              <a:rPr lang="ru-RU" dirty="0" smtClean="0"/>
              <a:t>позволяет выполнить 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ru-RU" dirty="0" smtClean="0"/>
              <a:t>запрос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PreparedStatement</a:t>
            </a:r>
            <a:r>
              <a:rPr lang="ru-RU" dirty="0" smtClean="0"/>
              <a:t> (позволяет выполнить параметризованный 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ru-RU" dirty="0" smtClean="0"/>
              <a:t>запрос)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9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для работы с большими объемами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Clob</a:t>
            </a:r>
            <a:r>
              <a:rPr lang="en-US" dirty="0" smtClean="0"/>
              <a:t> (</a:t>
            </a:r>
            <a:r>
              <a:rPr lang="ru-RU" dirty="0" smtClean="0"/>
              <a:t>работа с текстом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Blob (</a:t>
            </a:r>
            <a:r>
              <a:rPr lang="ru-RU" dirty="0" smtClean="0"/>
              <a:t>работа с бинарными данными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53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103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JDBC</vt:lpstr>
      <vt:lpstr>Простая база данных</vt:lpstr>
      <vt:lpstr>Команды работы с базой</vt:lpstr>
      <vt:lpstr>Команды работы с таблицей</vt:lpstr>
      <vt:lpstr>Внешние ключи</vt:lpstr>
      <vt:lpstr>SQL запросы</vt:lpstr>
      <vt:lpstr>JDBC</vt:lpstr>
      <vt:lpstr>Классы для работы с базой</vt:lpstr>
      <vt:lpstr>Типы данных для работы с большими объемами данных</vt:lpstr>
      <vt:lpstr>Пул соединений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Stanislav Parkhomenko</dc:creator>
  <cp:lastModifiedBy>Stanislav Parkhomenko</cp:lastModifiedBy>
  <cp:revision>4</cp:revision>
  <dcterms:created xsi:type="dcterms:W3CDTF">2017-09-03T13:22:29Z</dcterms:created>
  <dcterms:modified xsi:type="dcterms:W3CDTF">2017-09-03T13:54:15Z</dcterms:modified>
</cp:coreProperties>
</file>