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2935" autoAdjust="0"/>
  </p:normalViewPr>
  <p:slideViewPr>
    <p:cSldViewPr snapToGrid="0">
      <p:cViewPr varScale="1">
        <p:scale>
          <a:sx n="82" d="100"/>
          <a:sy n="82" d="100"/>
        </p:scale>
        <p:origin x="844" y="8"/>
      </p:cViewPr>
      <p:guideLst/>
    </p:cSldViewPr>
  </p:slideViewPr>
  <p:outlineViewPr>
    <p:cViewPr>
      <p:scale>
        <a:sx n="33" d="100"/>
        <a:sy n="33" d="100"/>
      </p:scale>
      <p:origin x="0" y="-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Intrusion Detection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Intrusion Detection Systems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Intrusion Detection Systems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Intrusion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/>
          </a:bodyPr>
          <a:lstStyle/>
          <a:p>
            <a:r>
              <a:rPr lang="en-US" dirty="0"/>
              <a:t>Andrew Quijano | Daniel Mesko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36B97-B9D7-41DC-A704-1C220DE86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4245"/>
            <a:ext cx="8077200" cy="22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4ECF-0390-4282-899C-560D3A0B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Packet Sniffers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5E5F-33B2-4AB2-AFFE-53543A2F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Intrusion Detection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5E434-3276-404E-805E-79AB417A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504E-6694-4B60-8163-8ADD49B8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packet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1C3B7-491F-4199-96EF-CDF85DA3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Intrusion Detection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63CD-9936-4FF9-A0C5-8C81DB6C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4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21C4-DC59-4323-99D5-4FED71F3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Machine Learning Libraries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34987-B7A4-43CE-B3D1-602C3790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Intrusion Detection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BE40-2E5D-42A0-B7C9-44C1E21E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9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80F0-8C0B-4628-960D-BAFB9FBF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 Scripts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EFFB-E61F-4F86-ABEB-B75428BE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Intrusion Detection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1321-FB7A-4BF5-A804-FE123B64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0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C8EF-7AED-434E-A260-1231C7EF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Comparing with other IDS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7BF57-359E-4E06-9085-238C234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Intrusion Detection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5CF2-3ACD-4B35-B628-F1B42199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5CE1-433C-4F79-842B-DB63D16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090BC-44B5-4204-A186-E82CAC6F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Intrusion Detection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1A93-59E3-4543-8EC0-8B546B29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5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58</Words>
  <Application>Microsoft Office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Gill Sans MT</vt:lpstr>
      <vt:lpstr>Times New Roman</vt:lpstr>
      <vt:lpstr>Wingdings</vt:lpstr>
      <vt:lpstr>Office Theme</vt:lpstr>
      <vt:lpstr>Intrusion Detection</vt:lpstr>
      <vt:lpstr>Overview</vt:lpstr>
      <vt:lpstr>Building the Packet Sniffers</vt:lpstr>
      <vt:lpstr>Pre-process packet data</vt:lpstr>
      <vt:lpstr>Using Machine Learning Libraries</vt:lpstr>
      <vt:lpstr>Penetration Testing Scripts</vt:lpstr>
      <vt:lpstr>Results – Comparing with other IDS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Andrew Quijano</cp:lastModifiedBy>
  <cp:revision>378</cp:revision>
  <dcterms:created xsi:type="dcterms:W3CDTF">2017-10-26T16:02:00Z</dcterms:created>
  <dcterms:modified xsi:type="dcterms:W3CDTF">2019-02-14T19:50:45Z</dcterms:modified>
</cp:coreProperties>
</file>