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A142-3F69-2792-FDC7-052BD349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1E65C-8A73-00C1-E6F1-6F451DE1C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CC64-D0E7-5226-D5C0-3E920FBF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3135C-DA0E-12C5-FE83-DD355052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F005-6889-DF49-CE17-5FDF57B0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50F6-FF7E-141C-9874-BB4F2048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33704-EE67-F594-B209-ACF2B8CA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FFA8-A384-B91C-634D-533DA917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DA42-A440-8D9D-87AE-C4C7692F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31E5-1338-8528-D961-924BA2E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6776B-8AEF-28A4-769C-FC34834B8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CF4A4-B13A-2654-0EFE-7D614AD0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2333-E97A-31A0-1E75-18E8C000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5603-865B-BC35-84B0-191CA6E2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1942-27AF-8555-FBA1-47D61787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9F38-F2FC-DB95-B125-9F43C580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168B0-9183-B3FA-CB2C-3DBAEE5E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DEEC4-FA40-72ED-8EC6-34B37AD7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6D98-9351-61F1-89F2-4F64BBBF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A3A4-715A-A7C2-4128-C36ABC76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5FE4-DEC7-B4C0-CE49-4DD03A36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C960-18B1-D6FA-1B8C-8102A0C0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32196-604C-F7FD-409D-AB11E1EF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7ED66-4A0F-4491-ECE7-B965CFDA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F6C1-8745-67AA-A3D6-6C7204C0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6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B623-7634-942C-C772-1597C31B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0CD5A-AABD-5D09-E54D-F57B266C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19148-0329-4485-1317-770457116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8A932-065A-BF8F-59B8-58129672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09E7C-C93A-0EEB-432E-2A85D38D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2A5C-FC1F-CC35-93BE-DE35325C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0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4228-9FD1-F80B-090C-1798656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E28C6-5A58-A4C4-008D-9E47C9D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E132-7615-9017-AE5D-D1473B137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F3027-E3FD-C2B8-EA3B-EF24E99FC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4629F-FC9C-DF45-19A4-892C9E69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5FA4D-609E-07C3-5D19-CD245F51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3FAD-51EF-4E8C-8445-D3F16A4B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BFBB8-4D64-388C-B290-E0B89694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8D18-1964-8CD0-C0FC-F4915F39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791D5-EF84-F56B-E2B0-42E86437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D59EC-F73E-B7B4-6945-1C8D9220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C1F9-E56E-10E0-8BE2-A6910A21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95BEF-E1D2-8296-7073-15786500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34603-56FA-AF93-6B7D-D8166152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022F7-C993-9F73-4504-E8F629E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168-F5BF-41AA-E927-32512E9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0D02C-576B-FF26-D83D-AE91545C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840F-5AD0-990B-4435-CA8614BCA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7B7A-614E-735E-76B5-7DDA89A1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07751-C4D7-5FB3-8149-D23BF94C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B4116-4CEC-DB41-8D3C-3F18E0F1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7F31-05AF-B323-77A7-A1C517ED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C00F2-6BAC-FF79-8DCB-A269C37B8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3E178-AFA2-A2AB-25F9-91565ED78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875D9-90ED-3B45-0609-A375A76F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E4094-60FA-2319-3493-D65841AE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FE993-BF47-1D81-B76B-E9E26C9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9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BE28-76EF-8FA8-C74C-99E0C8E6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7624-42B5-42C7-88BD-E3D0081DD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B874-7E07-A145-5AEB-1629CDD60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D282D-25EF-024E-A957-79BD829C0EC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F2C81-C669-85E1-A3EE-54C964DB6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0D9-5F52-9120-FEC4-8C65A2F0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9781B-9BFC-2C41-9D16-48F143419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B117-D746-A365-E3B8-CBA6EC2FE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B4337-8CBD-0285-D101-1E47A5BEE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Reusche</dc:creator>
  <cp:lastModifiedBy>Andrew Reusche</cp:lastModifiedBy>
  <cp:revision>1</cp:revision>
  <dcterms:created xsi:type="dcterms:W3CDTF">2025-03-31T23:53:32Z</dcterms:created>
  <dcterms:modified xsi:type="dcterms:W3CDTF">2025-04-01T03:40:56Z</dcterms:modified>
</cp:coreProperties>
</file>