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EC14-9E4F-3BA6-40D0-A63CBF37A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1D196-B193-41E9-D6E3-ADDD69BA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AF74-A01E-9EA5-683E-14A7C45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A10C-3368-B566-2403-24360702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ED34-AF6A-AEA9-749B-C16669AE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6A9D-714C-93D2-83CC-DAAA314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58FAF-C5D7-F79E-D158-49A624DF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2D55-5FBE-DD77-EBD5-1FFC595F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0679-3905-11A6-DAD9-0B49AC2F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0FC3-569B-9C48-44D3-1414DE99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851D7-EC2B-2627-9F52-F318CAD5C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D13C6-03D9-DBD2-8F27-2A3AA6BC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2D6D-BA41-7B1A-E9C3-4B4F7AD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930A-8C84-1E81-B0C4-8EFC9C64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7A3A-C028-E404-2B45-AD7CACB9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FB2-97FB-DB3D-0CB1-BE525A02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607B-9B48-D6A5-A6D8-5650E728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99B5-1358-50F4-13E7-0CB51F30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404C-9E38-E4D4-120D-F413E602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98E1-426D-99E2-8D74-C9EFB409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232A-7B81-85D8-605F-51A51516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0AEE-0E65-15B7-D6E8-7F8EE2ED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3BAE-90B7-8428-028D-428BB5E2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CD2C-357D-E190-9BA5-9FC20F6C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91B2-3257-763A-4471-96FBC54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05FD-EA64-291F-A49B-51841E90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0430-2BE2-AABF-3D44-0EC4DCD8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0EE2-F339-A163-4BD9-D7D1AF7F0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F04D-5431-F065-EE4F-CD326EF8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D34A0-E113-E3E0-7BDF-3BD59BA6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07C9B-9CE7-35C9-1369-45ABAE9A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1B03-525E-C5C2-3216-66D1A8D1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EE51-CBCF-4CFA-DA53-27E1A09C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B0904-4AD6-CA7F-532A-609C9FFC7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F4339-B55A-9D59-734C-4ADF87700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C35C-68F6-8371-A3F8-E1F56834B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BD850-25D6-6472-4B51-B5D2E47B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4384C-01F7-50EC-30C3-981DD338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20CB4-A089-F6FC-E6B4-E2FA373E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8359-C1B4-278A-AAE8-20B690BA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1B6F-5C20-DE65-AC93-C435E86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C228B-0873-D411-D3D0-6384D37C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F380D-1057-FB9D-113E-73DE38DF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AD24-24D6-1D24-9072-037D59CF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4B935-F90F-CD7A-039B-23C201E7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2623-929A-ADF5-B69D-F054D70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7A3-163D-F5E0-3F4D-0E3BA229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B918-9955-C932-D487-E5BC1010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D0E7-981F-FF12-6600-4AC77CFD5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D04F-BFD8-4417-B2B2-698B1334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F090C-A116-A3CD-25CF-C166ABDD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EBEC-D650-D5FB-B730-0D26C32A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B59-27EB-683A-9556-492A1179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E33F1-113F-8B7D-748A-1C762F33D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86594-7438-4BE7-F62B-87B258659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F222-202F-1D3F-4958-DF469E4F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9517-CD87-732C-6327-71A047F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4C95-232F-9D7E-1A42-872A873E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D78F5-8AB7-20CA-4CA8-1AD660AC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21F14-A9E9-DBAA-018B-D011A7F4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FEE0-28E9-D872-0F06-D417E7F3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5C235-A247-FE4E-814C-E81864CF499B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65DA-6242-8111-1555-CDB3E2DE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09D5-CB4A-310D-2220-9E28753D3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6D5D8-CF04-FE49-BCE7-6AB075177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9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.J.Reusche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C92C-BA14-FAF9-F9B1-517FADE08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A2CAB-CB0D-37BC-72EB-414CDA5D5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3742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2B3F-27CD-4E02-0E1A-6A4A8C74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76FA-5B6A-4481-8644-6C85F3E1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concise summary of your project findings here </a:t>
            </a:r>
          </a:p>
        </p:txBody>
      </p:sp>
    </p:spTree>
    <p:extLst>
      <p:ext uri="{BB962C8B-B14F-4D97-AF65-F5344CB8AC3E}">
        <p14:creationId xmlns:p14="http://schemas.microsoft.com/office/powerpoint/2010/main" val="373138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8FAA-E4C2-1294-DFA0-224BBFD2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7DEC-8E31-03D7-B756-F48B71FC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3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ECC6-84D5-5509-D888-E2E191B9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2F71-01CB-2291-10B7-39E3034C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business problem here </a:t>
            </a:r>
          </a:p>
        </p:txBody>
      </p:sp>
    </p:spTree>
    <p:extLst>
      <p:ext uri="{BB962C8B-B14F-4D97-AF65-F5344CB8AC3E}">
        <p14:creationId xmlns:p14="http://schemas.microsoft.com/office/powerpoint/2010/main" val="308276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71F4-4AFC-5DAA-E2BD-808997A0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2FD5-CB9B-5DEA-77AB-47B9816F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relevant characteristics of your data here </a:t>
            </a:r>
          </a:p>
        </p:txBody>
      </p:sp>
    </p:spTree>
    <p:extLst>
      <p:ext uri="{BB962C8B-B14F-4D97-AF65-F5344CB8AC3E}">
        <p14:creationId xmlns:p14="http://schemas.microsoft.com/office/powerpoint/2010/main" val="340034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1EA9-B615-BEE7-8926-98D0114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7313-802C-4BC3-A0EB-3F15F484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methods you use here. Can include data preparation, analysis, and or modeling. </a:t>
            </a:r>
          </a:p>
        </p:txBody>
      </p:sp>
    </p:spTree>
    <p:extLst>
      <p:ext uri="{BB962C8B-B14F-4D97-AF65-F5344CB8AC3E}">
        <p14:creationId xmlns:p14="http://schemas.microsoft.com/office/powerpoint/2010/main" val="411086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65D7-433E-4781-7A9F-F3F53DFE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8EE8-E8AE-4BE8-BF17-74E1FA82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results of your analysis or modeling here. Should include an evaluation of how well your results solve the business problem. </a:t>
            </a:r>
          </a:p>
        </p:txBody>
      </p:sp>
    </p:spTree>
    <p:extLst>
      <p:ext uri="{BB962C8B-B14F-4D97-AF65-F5344CB8AC3E}">
        <p14:creationId xmlns:p14="http://schemas.microsoft.com/office/powerpoint/2010/main" val="346783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4822-5907-EC33-A3E9-FDBC411E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FD29-301E-C8E2-4A0C-3EE03AAD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your conclusions about the project here. Can include business recommendations, project limitations, and or future improvement ideas. </a:t>
            </a:r>
          </a:p>
        </p:txBody>
      </p:sp>
    </p:spTree>
    <p:extLst>
      <p:ext uri="{BB962C8B-B14F-4D97-AF65-F5344CB8AC3E}">
        <p14:creationId xmlns:p14="http://schemas.microsoft.com/office/powerpoint/2010/main" val="222921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A4D4-FFFD-2EFD-01C9-643E3147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B9ED-93D5-01EC-1337-16AE76E3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A.J.Reusche@gmail.com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r>
              <a:rPr lang="en-US"/>
              <a:t>LinkedIn: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123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Your title here</vt:lpstr>
      <vt:lpstr>Summary </vt:lpstr>
      <vt:lpstr>Outline</vt:lpstr>
      <vt:lpstr>Business Problem</vt:lpstr>
      <vt:lpstr>Data</vt:lpstr>
      <vt:lpstr>Methods</vt:lpstr>
      <vt:lpstr>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Reusche</dc:creator>
  <cp:lastModifiedBy>Andrew Reusche</cp:lastModifiedBy>
  <cp:revision>2</cp:revision>
  <dcterms:created xsi:type="dcterms:W3CDTF">2024-08-09T22:58:34Z</dcterms:created>
  <dcterms:modified xsi:type="dcterms:W3CDTF">2024-08-11T16:25:18Z</dcterms:modified>
</cp:coreProperties>
</file>