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680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C14AD-01CE-2A40-89DF-BD60252B4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914400"/>
            <a:ext cx="8361229" cy="2972280"/>
          </a:xfrm>
        </p:spPr>
        <p:txBody>
          <a:bodyPr/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Perfect Sports Arena: San Antonio, TX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7BA3D-6EB9-5040-9E2B-A7C8B0E593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Andrew Robinson</a:t>
            </a:r>
          </a:p>
        </p:txBody>
      </p:sp>
    </p:spTree>
    <p:extLst>
      <p:ext uri="{BB962C8B-B14F-4D97-AF65-F5344CB8AC3E}">
        <p14:creationId xmlns:p14="http://schemas.microsoft.com/office/powerpoint/2010/main" val="3584503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B6DE5-54A3-6D4D-9A11-E525844FD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OVERVIEW/BACKGROUND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8C213-A4B8-C24C-9FD9-E78985A24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Nation Basketball Association (NBA), the arenas that each team plays in typically are in the downtown of the city. </a:t>
            </a:r>
          </a:p>
          <a:p>
            <a:r>
              <a:rPr lang="en-US" dirty="0"/>
              <a:t>As a fan of the NBA and more specifically the San Antonio Spurs, I enjoy going to games in person since I live in the same city. The AT&amp;T Center is the name of the arena that the San Antonio Spurs play in. </a:t>
            </a:r>
          </a:p>
          <a:p>
            <a:r>
              <a:rPr lang="en-US" dirty="0"/>
              <a:t>However, unlike other arenas for other teams in the league, the AT&amp;T center is not even located in downtown San Antonio. It is located approximately 5 miles from downtown. </a:t>
            </a:r>
          </a:p>
          <a:p>
            <a:r>
              <a:rPr lang="en-US" dirty="0"/>
              <a:t>The question then becomes: Would it make more sense to have a sports arena that is located downtown as opposed to its current location.</a:t>
            </a:r>
          </a:p>
        </p:txBody>
      </p:sp>
    </p:spTree>
    <p:extLst>
      <p:ext uri="{BB962C8B-B14F-4D97-AF65-F5344CB8AC3E}">
        <p14:creationId xmlns:p14="http://schemas.microsoft.com/office/powerpoint/2010/main" val="103122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CF90-F12F-1640-85A6-FA7F24B38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DATA CAN BE USED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50AF5-9841-4F47-B1CC-7D09B9EE9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report I will use San Antonio location data to visualize the neighborhood and venue densities of both the area surrounding the AT&amp;T Center and downtown San Antonio. </a:t>
            </a:r>
          </a:p>
          <a:p>
            <a:r>
              <a:rPr lang="en-US" dirty="0"/>
              <a:t>If downtown is more densely populated with neighborhoods and venues, then that could lead to an economic incentive to have an arena in that area.</a:t>
            </a:r>
          </a:p>
        </p:txBody>
      </p:sp>
    </p:spTree>
    <p:extLst>
      <p:ext uri="{BB962C8B-B14F-4D97-AF65-F5344CB8AC3E}">
        <p14:creationId xmlns:p14="http://schemas.microsoft.com/office/powerpoint/2010/main" val="3813942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A4F8E-B60B-2D4E-802D-544954F0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9C52A-CB22-1F4B-B44E-4D29AFB82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all the data I will obtain to perform analysis on, will be received from the Foursquare API. </a:t>
            </a:r>
          </a:p>
          <a:p>
            <a:r>
              <a:rPr lang="en-US" dirty="0"/>
              <a:t>With the folium library, I will visualize the venues around both the AT&amp;T Center and the Riverwalk which are both located in San Antonio, TX. </a:t>
            </a:r>
          </a:p>
          <a:p>
            <a:r>
              <a:rPr lang="en-US" dirty="0"/>
              <a:t>To cluster venues that are close together, I will use the K-Means clustering algorithm. </a:t>
            </a:r>
          </a:p>
          <a:p>
            <a:r>
              <a:rPr lang="en-US" dirty="0"/>
              <a:t>Ultimately, will want to determine which location (the AT&amp;T Center or the area around the Riverwalk) would be best start a new business or build a new basketball arena. </a:t>
            </a:r>
          </a:p>
        </p:txBody>
      </p:sp>
    </p:spTree>
    <p:extLst>
      <p:ext uri="{BB962C8B-B14F-4D97-AF65-F5344CB8AC3E}">
        <p14:creationId xmlns:p14="http://schemas.microsoft.com/office/powerpoint/2010/main" val="153602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1883-EAD0-7A4B-A149-A7DB58006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86192"/>
            <a:ext cx="9601200" cy="8082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Analysis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C30A5458-15D4-8A47-B302-B18739FE8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750" y="4019503"/>
            <a:ext cx="2728913" cy="2352305"/>
          </a:xfr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D520EC57-EFFF-CA4D-8149-3925C3F6C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888" y="4019503"/>
            <a:ext cx="2728913" cy="2352305"/>
          </a:xfrm>
          <a:prstGeom prst="rect">
            <a:avLst/>
          </a:prstGeom>
        </p:spPr>
      </p:pic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93FE9E1C-B582-4046-ACBE-30CC6D2E4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026" y="4019503"/>
            <a:ext cx="2728913" cy="2347313"/>
          </a:xfrm>
          <a:prstGeom prst="rect">
            <a:avLst/>
          </a:prstGeom>
        </p:spPr>
      </p:pic>
      <p:pic>
        <p:nvPicPr>
          <p:cNvPr id="12" name="Picture 11" descr="Map&#10;&#10;Description automatically generated">
            <a:extLst>
              <a:ext uri="{FF2B5EF4-FFF2-40B4-BE49-F238E27FC236}">
                <a16:creationId xmlns:a16="http://schemas.microsoft.com/office/drawing/2014/main" id="{20BF9B5F-2584-BE4F-9F39-65C7622FE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8164" y="4019503"/>
            <a:ext cx="2614614" cy="23473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A106C0-4602-0B44-A269-1FCFADCA0143}"/>
              </a:ext>
            </a:extLst>
          </p:cNvPr>
          <p:cNvSpPr txBox="1"/>
          <p:nvPr/>
        </p:nvSpPr>
        <p:spPr>
          <a:xfrm>
            <a:off x="1295400" y="1294410"/>
            <a:ext cx="10747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folium to visualize both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K-Means clustering, clustered venues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Determined 4 clusters for AT&amp;T and 9 clusters for Riverwalk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Riverwalk had 39 more venues within one mile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Riverwalk also had 17 more hotels within one mile.</a:t>
            </a:r>
          </a:p>
        </p:txBody>
      </p:sp>
    </p:spTree>
    <p:extLst>
      <p:ext uri="{BB962C8B-B14F-4D97-AF65-F5344CB8AC3E}">
        <p14:creationId xmlns:p14="http://schemas.microsoft.com/office/powerpoint/2010/main" val="4000084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F3E9-6F12-5B49-B3EE-A83829A70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8938C-01D9-3843-AE0A-919FC4398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counting the number of venues within one mile of both the AT&amp;T Center and the Riverwalk, it is determined that the Riverwalk has 100 venues and the AT&amp;T Center has 31 venues that fit that criteria. </a:t>
            </a:r>
          </a:p>
          <a:p>
            <a:r>
              <a:rPr lang="en-US" dirty="0"/>
              <a:t>This means, the Riverwalk is within one mile of 69 more venues than the AT&amp;T Center within the same distance. I also found that the Riverwalk has 17 more hotels within one mile of it then the AT&amp;T Center does (19 to 2). </a:t>
            </a:r>
          </a:p>
          <a:p>
            <a:r>
              <a:rPr lang="en-US" dirty="0"/>
              <a:t>For the AT&amp;T Center, I determined that 4 venue clusters was optimal and for the Riverwalk, I determined that 9 venue clusters was optimal based on the visualization that the map provided.</a:t>
            </a:r>
          </a:p>
        </p:txBody>
      </p:sp>
    </p:spTree>
    <p:extLst>
      <p:ext uri="{BB962C8B-B14F-4D97-AF65-F5344CB8AC3E}">
        <p14:creationId xmlns:p14="http://schemas.microsoft.com/office/powerpoint/2010/main" val="259624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FCD0-AEDB-DD45-828C-A2E4C41A7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C48D1-377D-6847-83B4-5FFD94A10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conclusion, given the significant difference between the number of venues around the AT&amp;T Center and the Riverwalk, if a new business is looking to to come to San Antonio, they should look downtown close to where the Riverwalk is. </a:t>
            </a:r>
          </a:p>
          <a:p>
            <a:r>
              <a:rPr lang="en-US" dirty="0"/>
              <a:t>Many venues are in the area that would attract people to the location to begin with and they wouldn't have to go out of their way to visit there. </a:t>
            </a:r>
          </a:p>
          <a:p>
            <a:r>
              <a:rPr lang="en-US" dirty="0"/>
              <a:t>A new arena in the downtown would also make sense given the many hotels and bars in the downtown area. People coming from out of town could see a basketball game with more ease, while also enjoying the many amenities that downtown brings.</a:t>
            </a:r>
          </a:p>
        </p:txBody>
      </p:sp>
    </p:spTree>
    <p:extLst>
      <p:ext uri="{BB962C8B-B14F-4D97-AF65-F5344CB8AC3E}">
        <p14:creationId xmlns:p14="http://schemas.microsoft.com/office/powerpoint/2010/main" val="134605722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54</TotalTime>
  <Words>621</Words>
  <Application>Microsoft Macintosh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Franklin Gothic Book</vt:lpstr>
      <vt:lpstr>Crop</vt:lpstr>
      <vt:lpstr>  Perfect Sports Arena: San Antonio, TX</vt:lpstr>
      <vt:lpstr>OVERVIEW/BACKGROUND </vt:lpstr>
      <vt:lpstr>HOW DATA CAN BE USED </vt:lpstr>
      <vt:lpstr>Methodologies </vt:lpstr>
      <vt:lpstr>Analysis </vt:lpstr>
      <vt:lpstr>Results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Perfect Sports Arena: San Antonio, TX</dc:title>
  <dc:creator>Andrew Robinson</dc:creator>
  <cp:lastModifiedBy>Andrew Robinson</cp:lastModifiedBy>
  <cp:revision>5</cp:revision>
  <dcterms:created xsi:type="dcterms:W3CDTF">2021-07-12T23:05:55Z</dcterms:created>
  <dcterms:modified xsi:type="dcterms:W3CDTF">2021-07-13T00:00:55Z</dcterms:modified>
</cp:coreProperties>
</file>