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B1E0911-953D-4CAE-ADEB-5CE3987A7239}">
  <a:tblStyle styleId="{6B1E0911-953D-4CAE-ADEB-5CE3987A7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6d1278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6d1278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6d1278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6d1278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IGVC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Dario Ugalde, Awet Tesfamariam, Andrew Break, Amgad Alamin, Warren Smith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 the Project Charter, System Requirements Specification(SRS), and Architectural Design Specification (ADS)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Inventory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 Design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(Design)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{6B1E0911-953D-4CAE-ADEB-5CE3987A7239}</a:tableStyleId>
              </a:tblPr>
              <a:tblGrid>
                <a:gridCol w="5649050"/>
                <a:gridCol w="1589950"/>
              </a:tblGrid>
              <a:tr h="657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Item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Time Estimate (hours)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Project Charter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System Requirements Specification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Architecture Design Specification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Parts Inventory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Frame Design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