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8C53F7-B261-4A31-9B5D-4E91F2B2A058}">
  <a:tblStyle styleId="{B08C53F7-B261-4A31-9B5D-4E91F2B2A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eeb8a1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eeb8a1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eeb8a1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eeb8a1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eeb8a1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eeb8a1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eeb8a1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eeb8a1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cf285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cf285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eeb8a1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eeb8a1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eeb8a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eeb8a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eeb8a1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eeb8a1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eeb8a1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eeb8a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eeb8a1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eeb8a1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Control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146325"/>
            <a:ext cx="5753100" cy="31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50" y="1146325"/>
            <a:ext cx="7074700" cy="3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150" y="1182050"/>
            <a:ext cx="5931699" cy="3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75" y="1146325"/>
            <a:ext cx="43362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Design document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(Design)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1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{B08C53F7-B261-4A31-9B5D-4E91F2B2A058}</a:tableStyleId>
              </a:tblPr>
              <a:tblGrid>
                <a:gridCol w="2774250"/>
                <a:gridCol w="1220400"/>
                <a:gridCol w="1065575"/>
                <a:gridCol w="1101325"/>
                <a:gridCol w="1077525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Iteration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Iteration 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Iteration 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Computer Vision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Central Control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Hardware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Internal Sensors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External Sensors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(Documentation)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1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{B08C53F7-B261-4A31-9B5D-4E91F2B2A058}</a:tableStyleId>
              </a:tblPr>
              <a:tblGrid>
                <a:gridCol w="4631750"/>
                <a:gridCol w="1303625"/>
                <a:gridCol w="1303625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Actual 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Computer Vision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Central Central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Hardware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Internal Sensors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External Sensors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General ADS sections (Includes Diagrams)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00" y="1158225"/>
            <a:ext cx="5946800" cy="3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High Level Architecture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122500"/>
            <a:ext cx="6296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85" y="0"/>
            <a:ext cx="60352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Sensors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93" y="1301100"/>
            <a:ext cx="7081825" cy="280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Sensors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75" y="1158225"/>
            <a:ext cx="6949850" cy="3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