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93073A-7FAF-4A90-BCD8-F4443EC05C8B}">
  <a:tblStyle styleId="{0F93073A-7FAF-4A90-BCD8-F4443EC05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3550"/>
            <a:ext cx="8520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Sprint #1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73850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IGVC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AutoMav</a:t>
            </a:r>
            <a:endParaRPr sz="2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Dario Ugalde, Awet Tesfamariam, Andrew Break, Amgad Alamin, Warren Smith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Detailed Design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object recognition.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started on waypoint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Rebuild 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Assemble Chassis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{0F93073A-7FAF-4A90-BCD8-F4443EC05C8B}</a:tableStyleId>
              </a:tblPr>
              <a:tblGrid>
                <a:gridCol w="5649050"/>
                <a:gridCol w="1589950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Detailed Design 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Start object recognition implementation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Start waypoint navigation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Build chassis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Start rebuilding ROS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