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8E35D9-D3E3-48D5-83B6-3C6CDCB91E3D}">
  <a:tblStyle styleId="{E28E35D9-D3E3-48D5-83B6-3C6CDCB91E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8aa0c4c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8aa0c4c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f48408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f48408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FzHhzSNPndqAG1GiLL5DfFGDyQRcbdOt/view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3550"/>
            <a:ext cx="8520600" cy="8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3850"/>
            <a:ext cx="85206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Dario Ugalde, Awet Tesfamariam, Andrew Break, Amgad Alamin, Warren Smith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Detailed Design 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object recognition.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started on waypoint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Rebuild 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Assemble Chassis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(Design)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{E28E35D9-D3E3-48D5-83B6-3C6CDCB91E3D}</a:tableStyleId>
              </a:tblPr>
              <a:tblGrid>
                <a:gridCol w="4631750"/>
                <a:gridCol w="1303625"/>
                <a:gridCol w="1303625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Taken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Detailed Design Specification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Set Up Object Recognition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Waypoint Navigation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Rebuild ROS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Assemble Chassis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1195388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 title="IMG_7745.TRI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075" y="34225"/>
            <a:ext cx="6766700" cy="50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0" y="27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