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BBAEFC-3E90-4AA0-AFC1-C5A2F2BDD95C}">
  <a:tblStyle styleId="{69BBAEFC-3E90-4AA0-AFC1-C5A2F2BDD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3550"/>
            <a:ext cx="8520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Sprint #2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73850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IGVC</a:t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AutoMav</a:t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Dario Ugalde, Awet Tesfamariam, Andrew Break, Amgad Alamin, Warren Smith</a:t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camera gimbal mount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noise cancellation on camera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implementing edge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implementing ramp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waypoint navigation </a:t>
            </a: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 package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{69BBAEFC-3E90-4AA0-AFC1-C5A2F2BDD95C}</a:tableStyleId>
              </a:tblPr>
              <a:tblGrid>
                <a:gridCol w="5649050"/>
                <a:gridCol w="1589950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Set up camera gimbal mount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Set up noise cancellation on camera input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Begin implementing edge detection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Begin implementing ramp detection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Start waypoint navigation implementation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ROS package setup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