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B5B530-4A4D-467F-B4C3-9DFE6EBD5D05}">
  <a:tblStyle styleId="{EFB5B530-4A4D-467F-B4C3-9DFE6EBD5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#2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3686346863468635"/>
          <c:w val="0.78441819772528432"/>
          <c:h val="0.55906528750326878"/>
        </c:manualLayout>
      </c:layout>
      <c:scatterChart>
        <c:scatterStyle val="lineMarker"/>
        <c:varyColors val="0"/>
        <c:ser>
          <c:idx val="0"/>
          <c:order val="0"/>
          <c:tx>
            <c:v>Actual Time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53</c:v>
                </c:pt>
                <c:pt idx="8">
                  <c:v>48</c:v>
                </c:pt>
                <c:pt idx="9">
                  <c:v>33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65-45C3-B99E-68080BEC464C}"/>
            </c:ext>
          </c:extLst>
        </c:ser>
        <c:ser>
          <c:idx val="1"/>
          <c:order val="1"/>
          <c:tx>
            <c:v>Estimated Time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Sheet1!$C$2:$C$15</c:f>
              <c:numCache>
                <c:formatCode>General</c:formatCode>
                <c:ptCount val="14"/>
                <c:pt idx="0">
                  <c:v>29</c:v>
                </c:pt>
                <c:pt idx="1">
                  <c:v>27</c:v>
                </c:pt>
                <c:pt idx="2">
                  <c:v>25</c:v>
                </c:pt>
                <c:pt idx="3">
                  <c:v>23</c:v>
                </c:pt>
                <c:pt idx="4">
                  <c:v>21</c:v>
                </c:pt>
                <c:pt idx="5">
                  <c:v>19</c:v>
                </c:pt>
                <c:pt idx="6">
                  <c:v>17</c:v>
                </c:pt>
                <c:pt idx="7">
                  <c:v>45.5</c:v>
                </c:pt>
                <c:pt idx="8">
                  <c:v>38</c:v>
                </c:pt>
                <c:pt idx="9">
                  <c:v>30.5</c:v>
                </c:pt>
                <c:pt idx="10">
                  <c:v>23</c:v>
                </c:pt>
                <c:pt idx="11">
                  <c:v>15.5</c:v>
                </c:pt>
                <c:pt idx="12">
                  <c:v>8</c:v>
                </c:pt>
                <c:pt idx="1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65-45C3-B99E-68080BEC4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260752"/>
        <c:axId val="419262720"/>
      </c:scatterChart>
      <c:valAx>
        <c:axId val="41926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62720"/>
        <c:crosses val="autoZero"/>
        <c:crossBetween val="midCat"/>
      </c:valAx>
      <c:valAx>
        <c:axId val="4192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60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6d12788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6d12788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96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Sprint #2 </a:t>
            </a:r>
            <a:r>
              <a:rPr lang="en-US" sz="5200" dirty="0">
                <a:solidFill>
                  <a:srgbClr val="FFFFFF"/>
                </a:solidFill>
              </a:rPr>
              <a:t>Review</a:t>
            </a:r>
            <a:endParaRPr sz="5200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IGVC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AutoMav</a:t>
            </a:r>
            <a:endParaRPr sz="2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Dario Ugalde, Awet Tesfamariam, Andrew Break, Amgad Alamin, Warren Smith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015253070"/>
              </p:ext>
            </p:extLst>
          </p:nvPr>
        </p:nvGraphicFramePr>
        <p:xfrm>
          <a:off x="952500" y="1238250"/>
          <a:ext cx="7239000" cy="3230200"/>
        </p:xfrm>
        <a:graphic>
          <a:graphicData uri="http://schemas.openxmlformats.org/drawingml/2006/table">
            <a:tbl>
              <a:tblPr>
                <a:noFill/>
                <a:tableStyleId>{EFB5B530-4A4D-467F-B4C3-9DFE6EBD5D05}</a:tableStyleId>
              </a:tblPr>
              <a:tblGrid>
                <a:gridCol w="5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Time </a:t>
                      </a: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Spent</a:t>
                      </a: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 (hours)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Set up camera gimbal mount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Set up noise cancellation on camera input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Begin implementing edge detection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Begin implementing ramp detection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Start waypoint navigation implementation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ROS package setup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Backlog </a:t>
            </a:r>
            <a:r>
              <a:rPr lang="en-US" dirty="0"/>
              <a:t>(continued)</a:t>
            </a:r>
            <a:endParaRPr dirty="0"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370743847"/>
              </p:ext>
            </p:extLst>
          </p:nvPr>
        </p:nvGraphicFramePr>
        <p:xfrm>
          <a:off x="952500" y="1238250"/>
          <a:ext cx="7239000" cy="2372700"/>
        </p:xfrm>
        <a:graphic>
          <a:graphicData uri="http://schemas.openxmlformats.org/drawingml/2006/table">
            <a:tbl>
              <a:tblPr>
                <a:noFill/>
                <a:tableStyleId>{EFB5B530-4A4D-467F-B4C3-9DFE6EBD5D05}</a:tableStyleId>
              </a:tblPr>
              <a:tblGrid>
                <a:gridCol w="5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Wiring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Chassis Assembly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Research SLAM and 3D camera system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Set Up Controller Input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3718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2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51C7F8-AE7F-449A-86B1-647908C94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377004"/>
              </p:ext>
            </p:extLst>
          </p:nvPr>
        </p:nvGraphicFramePr>
        <p:xfrm>
          <a:off x="1604962" y="590550"/>
          <a:ext cx="593407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474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On-screen Show (16:9)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PowerPoint Presentation</vt:lpstr>
      <vt:lpstr>Sprint Backlog</vt:lpstr>
      <vt:lpstr>Sprint Backlog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Warren Smith</cp:lastModifiedBy>
  <cp:revision>4</cp:revision>
  <dcterms:modified xsi:type="dcterms:W3CDTF">2019-03-18T18:55:34Z</dcterms:modified>
</cp:coreProperties>
</file>