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B5B530-4A4D-467F-B4C3-9DFE6EBD5D05}">
  <a:tblStyle styleId="{EFB5B530-4A4D-467F-B4C3-9DFE6EBD5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6d12788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6d12788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Sprint #3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IGVC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AutoMav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Dario Ugalde, Awet Tesfamariam, Andrew Break, Amgad Alamin, Warren Smith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Implement Controller Input for basic movement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Point Cloud implementation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Edge Detection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Finalize Wiring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GPS Waypoint Data Processing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Innovation Day Poster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2283025903"/>
              </p:ext>
            </p:extLst>
          </p:nvPr>
        </p:nvGraphicFramePr>
        <p:xfrm>
          <a:off x="952500" y="1238250"/>
          <a:ext cx="7239000" cy="3230200"/>
        </p:xfrm>
        <a:graphic>
          <a:graphicData uri="http://schemas.openxmlformats.org/drawingml/2006/table">
            <a:tbl>
              <a:tblPr>
                <a:noFill/>
                <a:tableStyleId>{EFB5B530-4A4D-467F-B4C3-9DFE6EBD5D05}</a:tableStyleId>
              </a:tblPr>
              <a:tblGrid>
                <a:gridCol w="5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Implement Controller Input for basic movement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Point Cloud implementation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Edge Detection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Finalize Wiring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GPS Waypoint Data Processing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Innovation Day Poster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3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2553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PowerPoint Presentation</vt:lpstr>
      <vt:lpstr>Sprint Goals</vt:lpstr>
      <vt:lpstr>Sprint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Warren Smith</cp:lastModifiedBy>
  <cp:revision>4</cp:revision>
  <dcterms:modified xsi:type="dcterms:W3CDTF">2019-03-22T18:40:06Z</dcterms:modified>
</cp:coreProperties>
</file>