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4713F3-BE8D-4517-B582-59101DD25D53}">
  <a:tblStyle styleId="{D14713F3-BE8D-4517-B582-59101DD25D5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93550"/>
            <a:ext cx="85206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US" sz="5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Sprint #</a:t>
            </a:r>
            <a:r>
              <a:rPr lang="en-US" sz="5200">
                <a:solidFill>
                  <a:srgbClr val="FFFFFF"/>
                </a:solidFill>
              </a:rPr>
              <a:t>4</a:t>
            </a:r>
            <a:endParaRPr b="0" i="0" sz="5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573850"/>
            <a:ext cx="85206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IGVC</a:t>
            </a:r>
            <a:endParaRPr b="0" i="0" sz="2800" u="none" cap="none" strike="noStrike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AutoMav</a:t>
            </a:r>
            <a:endParaRPr b="0" i="0" sz="2800" u="none" cap="none" strike="noStrike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Dario Ugalde, Awet Tesfamariam, Andrew Break, Amgad Alamin, Warren Smith</a:t>
            </a:r>
            <a:endParaRPr b="0" i="0" sz="1800" u="none" cap="none" strike="noStrike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863" y="1124550"/>
            <a:ext cx="2924267" cy="21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Sprint Goals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Finish rewriting diff_drive controller.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Finish the navigation stack by creating local and global cosmaps, and feeding these into our planner, for non simulated use.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Add wireless e-stop.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Add light indicating </a:t>
            </a:r>
            <a:r>
              <a:rPr lang="en-US"/>
              <a:t>autonomous</a:t>
            </a:r>
            <a:r>
              <a:rPr lang="en-US"/>
              <a:t> mode.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Implement lane following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Sprint Backlog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{D14713F3-BE8D-4517-B582-59101DD25D53}</a:tableStyleId>
              </a:tblPr>
              <a:tblGrid>
                <a:gridCol w="5649050"/>
                <a:gridCol w="1589950"/>
              </a:tblGrid>
              <a:tr h="65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Item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Time Estimate (hours)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Diff drive controller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15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Navigation Stack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10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Wireless e-stop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6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Autonomous</a:t>
                      </a:r>
                      <a:r>
                        <a:rPr b="1" lang="en-US">
                          <a:solidFill>
                            <a:srgbClr val="FFFFFF"/>
                          </a:solidFill>
                        </a:rPr>
                        <a:t> mode light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Lane following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12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