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e33c34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e33c34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3550"/>
            <a:ext cx="85206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>
                <a:solidFill>
                  <a:srgbClr val="FFFFFF"/>
                </a:solidFill>
              </a:rPr>
              <a:t>IGVC: Recap and Status</a:t>
            </a:r>
            <a:endParaRPr b="0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73850"/>
            <a:ext cx="85206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IGVC</a:t>
            </a:r>
            <a:endParaRPr b="0" i="0" sz="28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AutoMav</a:t>
            </a:r>
            <a:endParaRPr b="0" i="0" sz="28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Dario Ugalde, Awet Tesfamariam, Andrew Break, Amgad Alamin, Warren Smith</a:t>
            </a:r>
            <a:endParaRPr b="0" i="0" sz="18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863" y="1124550"/>
            <a:ext cx="2924267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Initial Project Goals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63025" y="1326000"/>
            <a:ext cx="6504300" cy="2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GPS Navigation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Wireless Control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Obstacle Detection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Lane Detection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Pathfinding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Final Project Goals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62900" y="1305075"/>
            <a:ext cx="7753800" cy="3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Chassis Redesign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Rewiring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System Configuration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Motor Controller Configuration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Manual Control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Global Mapping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Gimbal Mount Configuration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GPS Navigation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Wireless Control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Lane Detection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Pathfinding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Documentation and User Manual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 Demo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Non-Autonomous Movement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Global Mapping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Simulated Pathfinding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276" y="0"/>
            <a:ext cx="2527726" cy="337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550" y="0"/>
            <a:ext cx="2527726" cy="337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8742" l="0" r="0" t="0"/>
          <a:stretch/>
        </p:blipFill>
        <p:spPr>
          <a:xfrm>
            <a:off x="0" y="2571750"/>
            <a:ext cx="3762099" cy="25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