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813B7F-E28A-47FF-B1B4-BE69F7AA7B0E}">
  <a:tblStyle styleId="{93813B7F-E28A-47FF-B1B4-BE69F7AA7B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6d1278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6d1278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6d1278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6d1278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6d1278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6d1278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d1278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6d1278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this sprint we plan on </a:t>
            </a:r>
            <a:r>
              <a:rPr lang="en"/>
              <a:t>finishing</a:t>
            </a:r>
            <a:r>
              <a:rPr lang="en"/>
              <a:t> our project charter and setting up an outline for our entire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{93813B7F-E28A-47FF-B1B4-BE69F7AA7B0E}</a:tableStyleId>
              </a:tblPr>
              <a:tblGrid>
                <a:gridCol w="5649050"/>
                <a:gridCol w="1589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Vision, Mission, Success Criteria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 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Background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Related Work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System Overview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Roles and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Responsibilities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Cost Proposal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(Continued)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849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{93813B7F-E28A-47FF-B1B4-BE69F7AA7B0E}</a:tableStyleId>
              </a:tblPr>
              <a:tblGrid>
                <a:gridCol w="5729300"/>
                <a:gridCol w="1612550"/>
              </a:tblGrid>
              <a:tr h="4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Facilities and Equipment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Assumptions and Constraints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Risks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Documentation and Reporting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5" y="919063"/>
            <a:ext cx="4281043" cy="33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75" y="919075"/>
            <a:ext cx="4100613" cy="33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907025"/>
            <a:ext cx="3639150" cy="3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907025"/>
            <a:ext cx="4093258" cy="33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481000"/>
            <a:ext cx="40290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