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EB4CC6-38FA-455F-A952-A16A6BB9249D}">
  <a:tblStyle styleId="{9CEB4CC6-38FA-455F-A952-A16A6BB924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6d1278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6d1278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6d1278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6d1278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b8f057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b8f057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Dario Ugalde, Awet Tesfamariam, Andrew Break, Amgad Alamin, Warren Smith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SRS document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Individual subsystem topics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{9CEB4CC6-38FA-455F-A952-A16A6BB9249D}</a:tableStyleId>
              </a:tblPr>
              <a:tblGrid>
                <a:gridCol w="5649050"/>
                <a:gridCol w="1589950"/>
              </a:tblGrid>
              <a:tr h="6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Product Concept,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Product 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Customer Requirements, Packaging Requirement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Performance Requirements, Safety Requirements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Maintenance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 &amp; Support Requirements, Other Requirements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Future Items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Find a facilities to do test runs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sprint changes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name to be “Automav”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2109 rules were released with slight changes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