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0AA71C-4CBA-45FD-924F-6CE4A8CBC91F}">
  <a:tblStyle styleId="{D10AA71C-4CBA-45FD-924F-6CE4A8CBC9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3e4ed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3e4ed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135b74c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135b74c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b6329ea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b6329ea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6438" y="349775"/>
            <a:ext cx="23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metrics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367050" y="3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{D10AA71C-4CBA-45FD-924F-6CE4A8CBC91F}</a:tableStyleId>
              </a:tblPr>
              <a:tblGrid>
                <a:gridCol w="2587950"/>
                <a:gridCol w="1498950"/>
                <a:gridCol w="1204275"/>
              </a:tblGrid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Time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Time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Concept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Packaging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Maintenance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Future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5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Metrics Continued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50" y="1195400"/>
            <a:ext cx="6285076" cy="32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sprint changes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name to be “Automav”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2019 rules were released with slight changes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