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679BC4-1FAE-49F6-A488-981FCA3B8FC9}">
  <a:tblStyle styleId="{C8679BC4-1FAE-49F6-A488-981FCA3B8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6d127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6d127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6d127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6d127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cf285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cf285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Dario Ugalde, Awet Tesfamariam, Andrew Break, Amgad Alamin, Warren Smith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Design document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 sensor mounting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(Design)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{C8679BC4-1FAE-49F6-A488-981FCA3B8FC9}</a:tableStyleId>
              </a:tblPr>
              <a:tblGrid>
                <a:gridCol w="5649050"/>
                <a:gridCol w="1589950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Computer Vision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Central Processor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Navigation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Hardware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(Documentation)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{C8679BC4-1FAE-49F6-A488-981FCA3B8FC9}</a:tableStyleId>
              </a:tblPr>
              <a:tblGrid>
                <a:gridCol w="5649050"/>
                <a:gridCol w="1589950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Computer Vision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Central Processor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Navigation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Hardware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