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7BA13EF-47F3-4C21-9D6B-0107F1929A63}">
  <a:tblStyle styleId="{67BA13EF-47F3-4C21-9D6B-0107F1929A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26d12788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26d12788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26d12788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26d12788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88aa0c4c3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88aa0c4c3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93550"/>
            <a:ext cx="8520600" cy="8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#4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73850"/>
            <a:ext cx="8520600" cy="15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IGVC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Dario Ugalde, Awet Tesfamariam, Andrew Break, Amgad Alamin, Warren Smith</a:t>
            </a:r>
            <a:endParaRPr sz="18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9863" y="1124550"/>
            <a:ext cx="2924267" cy="21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Goal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 the Project Charter, System Requirements Specification(SRS), and Architectural Design Specification (ADS)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Parts Inventory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 Parts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Frame Design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Backlog (Design)</a:t>
            </a:r>
            <a:endParaRPr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{67BA13EF-47F3-4C21-9D6B-0107F1929A63}</a:tableStyleId>
              </a:tblPr>
              <a:tblGrid>
                <a:gridCol w="4631750"/>
                <a:gridCol w="1303625"/>
                <a:gridCol w="1303625"/>
              </a:tblGrid>
              <a:tr h="657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Item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Time Estimate (hours)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Time Taken (hours)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Project Charter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System Requirements Specification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Architecture Design Specification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Parts Inventory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N/A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Frame Design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200150"/>
            <a:ext cx="45720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