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05a3bb1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05a3bb1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05a3bb1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05a3bb1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05a3bb1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05a3bb1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150" y="383625"/>
            <a:ext cx="4711001" cy="35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01358" y="286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Assessed and documented previous team’s vehicle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redesigning configuration to meet the current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rebuilding chassis frame and electronics housing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setting up object recognition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working on gimbal mounts for cameras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ordering more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move to new workspace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