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r>
              <a:rPr lang="en-GB" dirty="0"/>
              <a:t>!!</a:t>
            </a:r>
          </a:p>
          <a:p>
            <a:r>
              <a:rPr lang="en-GB" dirty="0"/>
              <a:t>Its answers help clarify the precise </a:t>
            </a:r>
            <a:r>
              <a:rPr lang="en-GB" dirty="0" err="1"/>
              <a:t>reqts</a:t>
            </a:r>
            <a:r>
              <a:rPr lang="en-GB" dirty="0"/>
              <a:t> (ISO, SVRL, no XSLT)</a:t>
            </a:r>
          </a:p>
        </p:txBody>
      </p:sp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3B97-EB0E-4A38-A817-3F0BF69F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diving into approach,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</p:txBody>
      </p:sp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060-1A29-470E-866E-70D5A35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197-3764-4F6C-A6DB-E8373BD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Include, expand, compile</a:t>
            </a:r>
          </a:p>
        </p:txBody>
      </p:sp>
    </p:spTree>
    <p:extLst>
      <p:ext uri="{BB962C8B-B14F-4D97-AF65-F5344CB8AC3E}">
        <p14:creationId xmlns:p14="http://schemas.microsoft.com/office/powerpoint/2010/main" val="3878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expansion/inclusion &amp; WHY</a:t>
            </a:r>
          </a:p>
          <a:p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FCD-263E-49E9-A9BA-2CC51CD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vs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F03-F045-4E55-9DD4-E380087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[diagram the </a:t>
            </a:r>
            <a:r>
              <a:rPr lang="en-GB"/>
              <a:t>two approaches]</a:t>
            </a:r>
          </a:p>
        </p:txBody>
      </p:sp>
    </p:spTree>
    <p:extLst>
      <p:ext uri="{BB962C8B-B14F-4D97-AF65-F5344CB8AC3E}">
        <p14:creationId xmlns:p14="http://schemas.microsoft.com/office/powerpoint/2010/main" val="221460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XQS: a native XQuery Schematron implementation</vt:lpstr>
      <vt:lpstr>About me(?)</vt:lpstr>
      <vt:lpstr>Why do this?</vt:lpstr>
      <vt:lpstr>What design goals?</vt:lpstr>
      <vt:lpstr>How to do this?</vt:lpstr>
      <vt:lpstr>Schema structure</vt:lpstr>
      <vt:lpstr>Processing model</vt:lpstr>
      <vt:lpstr>Caveats</vt:lpstr>
      <vt:lpstr>Evaluate vs compile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8</cp:revision>
  <dcterms:created xsi:type="dcterms:W3CDTF">2023-05-26T11:27:25Z</dcterms:created>
  <dcterms:modified xsi:type="dcterms:W3CDTF">2023-05-26T12:55:52Z</dcterms:modified>
</cp:coreProperties>
</file>