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30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088-CBD2-46BE-9903-9835413C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9A57-41F4-4623-AB0C-EAF7791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6AB4-FA92-4B0B-A8B3-8EFB3E9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330C-B575-4EAA-968B-7370CE89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855-3588-4B69-9F41-88C5F40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9A23-1EAD-4997-AB12-E2E0631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8F7B-0E6D-46E9-80A5-8E2CB16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8989-DED1-44CF-993C-417E46F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0C8-3CEB-4714-BB4E-25E44F4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1CFA-502A-44EA-9215-5DCCA64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95C1-EB35-4167-A0A7-CD3E9169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E304-527E-47D4-820B-11B4A68B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5E39-C46B-4C72-9EF5-FBB8353A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8D35-289C-4185-8CBC-FEDAA01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CED3-C43E-4612-B0E9-6E5626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3F1-F7C5-4C9B-A6D6-ADB7E54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EA31-EF37-492A-BB95-852EC5A4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5EE-9A76-4FD7-A262-2A9CDFF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CA0-857C-43D3-9369-F98DB2D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E3-BA9A-4F71-89FE-39C7F0D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FF-E38F-461C-A04C-614F8B5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BD20-86F1-4CDA-9107-9E6C235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656-A786-4BD2-8B69-DB5EE3C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19D-ECA5-4956-826E-D67195C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AFA-99D9-49AD-AA8B-10FBD1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8F7-7761-4997-9D30-88C35F6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87E-3577-4BFE-BB83-5E23EE70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7494-1235-47B2-930B-DE5A971F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3D9-072D-461B-BA27-8542AE0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CE2C-50D1-466F-AB39-BCC399C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23C-3335-460F-B1CD-329221D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6C3-CD5C-44F9-94FA-B94B1C26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2DCB-7B92-44F7-8C87-5477848B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8029-7775-424B-A626-9A2F9833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26D6-2540-4FBD-9485-0CCFABA8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4DB9-8283-4A90-9759-4711F0F64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E2F5-22C9-42DA-A00E-AE9423D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B1F-23AB-4A0C-87F4-B5BAD2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CABA-4B0E-4870-92C6-B246AED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648D-083A-4E0F-A334-E48D692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F206-CC8E-4C62-B489-44B774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5CC0-7D4D-415E-B5B6-D555167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A534-D1E3-4FCF-884C-C3451F9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EA04-4202-486C-A598-967B572E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D396-30B7-4349-8BE6-0A0A169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10B5-04F3-4440-8D31-D6687FEF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E9C-9533-49CF-B805-6F33A55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3A5D-FD19-4F70-BE53-9E433D1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C6A5-8032-40D1-8AFF-637523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A3B-D2BB-4B45-9009-063A40C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4A7D-BB70-41D8-830C-89596AD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4193-EE04-462D-BC75-C5BB62A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EE-3190-473F-B3CE-D355B463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5D0D-F1A4-4F06-B447-6C6469F0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D8B-2DC7-42C9-95D6-B6FA95D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104-BB4F-4725-9C95-22514D2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8C-368E-41C2-A9AE-5116AB2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6CDE-D4FD-4CA5-AD14-32D6EF7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C86A-2142-4B97-B0AC-1F8389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5AA-44B0-4D48-B5E2-DE350E44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04A9-3908-4206-9141-BE11E1E3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2F3-2C31-4D30-A357-2908E3F9AE5A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C9ED-9CFE-40B0-B085-9DCE015B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2628-2056-4520-8038-38A92CEE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5D8-533C-4826-A0F8-7A955EA9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XQS: a native XQuery </a:t>
            </a:r>
            <a:r>
              <a:rPr lang="en-GB" dirty="0" err="1"/>
              <a:t>Schematron</a:t>
            </a:r>
            <a:r>
              <a:rPr lang="en-GB" dirty="0"/>
              <a:t>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0271-B4AA-4383-9410-1D7857C2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Sales</a:t>
            </a:r>
          </a:p>
          <a:p>
            <a:r>
              <a:rPr lang="en-GB" dirty="0" err="1"/>
              <a:t>Markup</a:t>
            </a:r>
            <a:r>
              <a:rPr lang="en-GB" dirty="0"/>
              <a:t> UK, 3</a:t>
            </a:r>
            <a:r>
              <a:rPr lang="en-GB" baseline="30000" dirty="0"/>
              <a:t>rd</a:t>
            </a:r>
            <a:r>
              <a:rPr lang="en-GB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043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6C-6011-42E9-98AC-CEA1EDB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B50-1D19-46BB-86AA-778CC5B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81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0CE-AA87-4ECC-B035-B00C0A6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1B2-19D0-42BD-AA04-7F1A24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14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1FD-191D-443B-A3A1-A430275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design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AE02-845A-44F5-81F9-7894B15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4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ChatGPT</a:t>
            </a:r>
            <a:r>
              <a:rPr lang="en-GB" dirty="0"/>
              <a:t>!!</a:t>
            </a:r>
          </a:p>
          <a:p>
            <a:r>
              <a:rPr lang="en-GB" dirty="0"/>
              <a:t>Its answers help clarify the precise </a:t>
            </a:r>
            <a:r>
              <a:rPr lang="en-GB" dirty="0" err="1"/>
              <a:t>reqts</a:t>
            </a:r>
            <a:r>
              <a:rPr lang="en-GB" dirty="0"/>
              <a:t> (ISO, SVRL, no XSLT)</a:t>
            </a:r>
          </a:p>
        </p:txBody>
      </p:sp>
    </p:spTree>
    <p:extLst>
      <p:ext uri="{BB962C8B-B14F-4D97-AF65-F5344CB8AC3E}">
        <p14:creationId xmlns:p14="http://schemas.microsoft.com/office/powerpoint/2010/main" val="404739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6C2-06C4-442A-A402-479E04F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63B97-EB0E-4A38-A817-3F0BF69F1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Before diving into approach, an overview of </a:t>
            </a:r>
            <a:r>
              <a:rPr lang="en-GB" dirty="0" err="1"/>
              <a:t>Schematron</a:t>
            </a:r>
            <a:r>
              <a:rPr lang="en-GB" dirty="0"/>
              <a:t> schema structure: </a:t>
            </a:r>
          </a:p>
          <a:p>
            <a:pPr lvl="1"/>
            <a:r>
              <a:rPr lang="en-GB" dirty="0"/>
              <a:t>Phase, pattern, rule, constraints (diagram)</a:t>
            </a:r>
          </a:p>
        </p:txBody>
      </p:sp>
    </p:spTree>
    <p:extLst>
      <p:ext uri="{BB962C8B-B14F-4D97-AF65-F5344CB8AC3E}">
        <p14:creationId xmlns:p14="http://schemas.microsoft.com/office/powerpoint/2010/main" val="274583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060-1A29-470E-866E-70D5A35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F197-3764-4F6C-A6DB-E8373BD9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Include, expand, compile</a:t>
            </a:r>
          </a:p>
        </p:txBody>
      </p:sp>
    </p:spTree>
    <p:extLst>
      <p:ext uri="{BB962C8B-B14F-4D97-AF65-F5344CB8AC3E}">
        <p14:creationId xmlns:p14="http://schemas.microsoft.com/office/powerpoint/2010/main" val="38784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2C5-0F9E-4A8E-B122-59CE86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DD6-99E9-4118-909C-CF9C8502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expansion</a:t>
            </a:r>
            <a:r>
              <a:rPr lang="en-GB"/>
              <a:t>/inclusion &amp; WHY</a:t>
            </a:r>
            <a:endParaRPr lang="en-GB" dirty="0"/>
          </a:p>
          <a:p>
            <a:r>
              <a:rPr lang="en-GB" dirty="0"/>
              <a:t>BUT </a:t>
            </a:r>
            <a:r>
              <a:rPr lang="en-GB" i="1" dirty="0"/>
              <a:t>dynamic evaluation</a:t>
            </a:r>
            <a:r>
              <a:rPr lang="en-GB" dirty="0"/>
              <a:t> as well as compilation</a:t>
            </a:r>
          </a:p>
        </p:txBody>
      </p:sp>
    </p:spTree>
    <p:extLst>
      <p:ext uri="{BB962C8B-B14F-4D97-AF65-F5344CB8AC3E}">
        <p14:creationId xmlns:p14="http://schemas.microsoft.com/office/powerpoint/2010/main" val="103945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FCD-263E-49E9-A9BA-2CC51CD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AF03-F045-4E55-9DD4-E380087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60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XQS: a native XQuery Schematron implementation</vt:lpstr>
      <vt:lpstr>About me(?)</vt:lpstr>
      <vt:lpstr>Why do this?</vt:lpstr>
      <vt:lpstr>What design goals?</vt:lpstr>
      <vt:lpstr>How to do this?</vt:lpstr>
      <vt:lpstr>Schema structure</vt:lpstr>
      <vt:lpstr>Processing model</vt:lpstr>
      <vt:lpstr>Caveats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XQS: a native XQuery Schematron implementation</dc:title>
  <dc:creator>Andrew</dc:creator>
  <cp:lastModifiedBy>Andrew</cp:lastModifiedBy>
  <cp:revision>7</cp:revision>
  <dcterms:created xsi:type="dcterms:W3CDTF">2023-05-26T11:27:25Z</dcterms:created>
  <dcterms:modified xsi:type="dcterms:W3CDTF">2023-05-26T11:37:42Z</dcterms:modified>
</cp:coreProperties>
</file>