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2" r:id="rId9"/>
    <p:sldId id="264" r:id="rId10"/>
    <p:sldId id="283" r:id="rId11"/>
    <p:sldId id="280" r:id="rId12"/>
    <p:sldId id="281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layfair Display" pitchFamily="2" charset="77"/>
      <p:regular r:id="rId19"/>
      <p:bold r:id="rId20"/>
      <p:italic r:id="rId21"/>
      <p:boldItalic r:id="rId22"/>
    </p:embeddedFont>
    <p:embeddedFont>
      <p:font typeface="Rubik" pitchFamily="2" charset="-79"/>
      <p:regular r:id="rId23"/>
      <p:bold r:id="rId24"/>
      <p:italic r:id="rId25"/>
      <p:boldItalic r:id="rId26"/>
    </p:embeddedFont>
    <p:embeddedFont>
      <p:font typeface="Rubik Light" pitchFamily="2" charset="-79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hGrZz3Iyl6iKEpPJePb5MGT4q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4"/>
    <p:restoredTop sz="94719"/>
  </p:normalViewPr>
  <p:slideViewPr>
    <p:cSldViewPr snapToGrid="0">
      <p:cViewPr varScale="1">
        <p:scale>
          <a:sx n="147" d="100"/>
          <a:sy n="147" d="100"/>
        </p:scale>
        <p:origin x="10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7148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181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>
  <p:cSld name="SECTION_HEADER 2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github.com/downloads/ua/github-git-cheat-she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proglib.io/p/git-cheatshee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www.menti.com/rx1w98g165" TargetMode="External"/><Relationship Id="rId4" Type="http://schemas.openxmlformats.org/officeDocument/2006/relationships/hyperlink" Target="https://www.menti.com/ap7sp3xb2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" descr="D:\Beetroot_work\Logo\BA_Logo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0394" y="473512"/>
            <a:ext cx="2402230" cy="108328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920677" y="875906"/>
            <a:ext cx="8178672" cy="183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7200" b="1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 Lesson</a:t>
            </a:r>
            <a:endParaRPr sz="7200" b="1" i="0" u="none" strike="noStrike" cap="none" dirty="0">
              <a:solidFill>
                <a:srgbClr val="F1B82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2998" y="3456384"/>
            <a:ext cx="963739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1197555" y="4537388"/>
            <a:ext cx="2477170" cy="67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Viktoriia</a:t>
            </a: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 sz="20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Dvornyk</a:t>
            </a:r>
            <a:endParaRPr lang="en-GB"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Date: 2</a:t>
            </a:r>
            <a:r>
              <a:rPr lang="ru-RU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7</a:t>
            </a:r>
            <a:r>
              <a:rPr lang="en-GB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-10-2022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5" name="Google Shape;95;p1" descr="C:\Users\gelya\OneDrive\Рабочий стол\A_web_partnership-0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55840" y="620688"/>
            <a:ext cx="6075669" cy="537237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23;p4">
            <a:extLst>
              <a:ext uri="{FF2B5EF4-FFF2-40B4-BE49-F238E27FC236}">
                <a16:creationId xmlns:a16="http://schemas.microsoft.com/office/drawing/2014/main" id="{EAADB302-DC26-594E-86E1-A5F80F04B6A4}"/>
              </a:ext>
            </a:extLst>
          </p:cNvPr>
          <p:cNvSpPr txBox="1"/>
          <p:nvPr/>
        </p:nvSpPr>
        <p:spPr>
          <a:xfrm>
            <a:off x="944679" y="2475449"/>
            <a:ext cx="2810891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First steps</a:t>
            </a:r>
            <a:endParaRPr sz="40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D14E66-A029-5D43-A074-F85D88CD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366" y="545617"/>
            <a:ext cx="9226826" cy="5766766"/>
          </a:xfrm>
          <a:prstGeom prst="rect">
            <a:avLst/>
          </a:prstGeom>
        </p:spPr>
      </p:pic>
      <p:sp>
        <p:nvSpPr>
          <p:cNvPr id="3" name="Google Shape;158;p8">
            <a:extLst>
              <a:ext uri="{FF2B5EF4-FFF2-40B4-BE49-F238E27FC236}">
                <a16:creationId xmlns:a16="http://schemas.microsoft.com/office/drawing/2014/main" id="{BB06D9EA-24E9-A549-8DB6-5D8A28A40FF0}"/>
              </a:ext>
            </a:extLst>
          </p:cNvPr>
          <p:cNvSpPr txBox="1"/>
          <p:nvPr/>
        </p:nvSpPr>
        <p:spPr>
          <a:xfrm>
            <a:off x="145772" y="3072401"/>
            <a:ext cx="2743201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PyCharm</a:t>
            </a:r>
            <a:endParaRPr sz="40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34634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5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25" descr="C:\Users\gelya\OneDrive\Рабочий стол\A_web_contact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6299" y="692697"/>
            <a:ext cx="5419403" cy="3411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5" descr="C:\Users\gelya\OneDrive\Рабочий стол\Phon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3021" y="4605677"/>
            <a:ext cx="489235" cy="44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5" descr="C:\Users\gelya\OneDrive\Рабочий стол\linkedin2-0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98962" y="5233655"/>
            <a:ext cx="257352" cy="257352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5"/>
          <p:cNvSpPr/>
          <p:nvPr/>
        </p:nvSpPr>
        <p:spPr>
          <a:xfrm>
            <a:off x="7818431" y="4542193"/>
            <a:ext cx="3007394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+380982759822</a:t>
            </a:r>
            <a:br>
              <a:rPr lang="en-GB" sz="22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GB" sz="22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viktoriia</a:t>
            </a:r>
            <a:r>
              <a:rPr lang="uk-UA" sz="22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-</a:t>
            </a:r>
            <a:r>
              <a:rPr lang="en-GB" sz="22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dvornyk</a:t>
            </a:r>
            <a:endParaRPr lang="en-GB" sz="22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GB" sz="2200" b="0" i="0" u="none" strike="noStrike" cap="none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VikaDvornyk</a:t>
            </a:r>
            <a:endParaRPr sz="22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2171476" y="4773025"/>
            <a:ext cx="46653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err="1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Viktoriia</a:t>
            </a:r>
            <a:r>
              <a:rPr lang="en-US" sz="36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sz="3600" b="1" i="0" u="none" strike="noStrike" cap="none" dirty="0" err="1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Dvornyk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321;p25">
            <a:extLst>
              <a:ext uri="{FF2B5EF4-FFF2-40B4-BE49-F238E27FC236}">
                <a16:creationId xmlns:a16="http://schemas.microsoft.com/office/drawing/2014/main" id="{8347E4BF-AA6E-574F-BD94-56CE3337BAF1}"/>
              </a:ext>
            </a:extLst>
          </p:cNvPr>
          <p:cNvSpPr/>
          <p:nvPr/>
        </p:nvSpPr>
        <p:spPr>
          <a:xfrm>
            <a:off x="6655871" y="5544818"/>
            <a:ext cx="1192198" cy="6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Github</a:t>
            </a:r>
            <a:r>
              <a:rPr lang="en-US" sz="22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22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l="3908" t="17039" r="9075" b="25631"/>
          <a:stretch/>
        </p:blipFill>
        <p:spPr>
          <a:xfrm>
            <a:off x="1" y="0"/>
            <a:ext cx="12192000" cy="460214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6"/>
          <p:cNvSpPr/>
          <p:nvPr/>
        </p:nvSpPr>
        <p:spPr>
          <a:xfrm>
            <a:off x="6939670" y="5393508"/>
            <a:ext cx="412608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0" i="0" u="none" strike="noStrike" cap="none">
                <a:solidFill>
                  <a:srgbClr val="5A558D"/>
                </a:solidFill>
                <a:latin typeface="Rubik"/>
                <a:ea typeface="Rubik"/>
                <a:cs typeface="Rubik"/>
                <a:sym typeface="Rubik"/>
              </a:rPr>
              <a:t>beetroot.academy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1219200" y="4998968"/>
            <a:ext cx="48768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1" i="0" u="none" strike="noStrike" cap="none" dirty="0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 sz="6000" b="1" i="0" u="none" strike="noStrike" cap="none" dirty="0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31" name="Google Shape;33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7325" y="5506799"/>
            <a:ext cx="326426" cy="32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812376" y="4686450"/>
            <a:ext cx="456724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Let's get it started </a:t>
            </a:r>
            <a:endParaRPr sz="40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672" y="1340768"/>
            <a:ext cx="5958657" cy="304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7876" y="2982898"/>
            <a:ext cx="10804124" cy="3875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1387876" y="2982898"/>
            <a:ext cx="10799460" cy="3875102"/>
          </a:xfrm>
          <a:prstGeom prst="rect">
            <a:avLst/>
          </a:prstGeom>
          <a:solidFill>
            <a:srgbClr val="FFF0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 descr="data:image/png;base64,%20iVBORw0KGgoAAAANSUhEUgAAAeAAAAGhCAYAAAC50GdcAAAAAXNSR0IArs4c6QAAAARnQU1BAACxjwv8YQUAAAAJcEhZcwAADsMAAA7DAcdvqGQAAPGnSURBVHhe7L0HgF3Vde7/nXZ7m95HvUuo0zsIBMbY5sXghm1cQuLkpbz8k7y85D2H5L00pzhO4oZNBxuwTQeBBAIhoV5Q75re+8yd2075r7XvGSGEQCNpuvZPHO69+5x759T9rbX22ntDIpFIJBKJRCKRSCQSiUQikUgkEolEIpFIJBKJRCKRSCQSiUQikUgkEolEIpFIJBKJRCKRSCQSiUQikUgkEolEIpFIJBKJRCKRSCQSiUQikUgkEolEIpFIJBKJRCKRSCQSyXhDcV8lo8R3HUcteuWVqBHXs9ciCngVJfXVW2+Ni88SiUQimZBIAR5hfvKTbYZncvs8x1IXQnFmK4paAtgxx1ay10Kli+IgReUttmM3OY5ykEr392HfsT+8/Q9TYhuJRCKRjHukAI8Qj65enWeb6u1QlZs1TZ2nqEqxY9n5juN4VZVU9xQcXkh9oSj9tG2rZVmtVHDYtK1dqum8ed8dt+7KbimRSCSS8YoU4OFHeWjV6rtVRf2KbngW2lamQtMNkPDCtizxysuHIGdYcRcWZ4UWM5Phz53kHR83LXO7A/WtjNa26v4Vd3e735JIJBLJOEIK8DDy09dfn2LY6v/weH13OI49mYXVMk3Ytu1uMXhYhDVNE4JsmqZF72vpt3balvOc7qReuPf223vcTSUSiUQyDpACPEw8/PpbVymK89eqol1LYunJZNIf9XTPE5WEmMWYf4/85DrLMreSH/3sia72Xz9w991pdzOJRCKRjGGkAA8DD69avVJT9X9Ude0SDjNbtAwHHKLWjWw4m97WWKb1diad+fm37rh1nbuJRCKRSMYoUoCHmIdee+NWTde/r+vG7Ex66LzeT2JAiEnsHUdR9jmZzNMZQ3nw2zff3OxuIpFIJJIxhhTgIeSx19+6zFHwEInh3DSJL6mvu2Zk4PZhTvAiIe5xbOddB/YPvn7rTW+4qyUSiUQyhpACPEQ89NyqCjVgPGl4PNeMlOf7cei6Lrxi2oWDGSv9WG9L5r/+8F6ZpCWRSCRjCSnAQ8C2bduMPa0dD+oez9csM9u1aLQ52T5sO12WY70EM/WPX7/ttn3uaolEIpGMMh8eAUJyXuxp6fqqbnjvsS17TIgvw/vBnji9iymK+iVH9Tz40MurP5NdK5FIJJLRRnrAF8gTL2+YlFb71xhez3QeLGMsMtA27Nj2UdPM/DhdfewH999//9jcWYlEIrlIkB7wBZLW+v+7x+cds+LL8MAf3A9ZUZXphmH8hW/y9O89uGpVrrtaIpFIJKOA9IAvgMfWrp1upayNmqblD1df36Em228YScvMvOioib/6xi2fPuKukkgkEskIIj3gC8BM2vd6PN5xI75M1lN3fKqmfV61/T9+5PXXl2bXSCQSiWQkkQJ8njy8dm2MhOxu2x4/4jsAj0dNbrCiGcaNqur54c9WrbnBXSWRSCSSEUIK8Hmim+YiVVVmjCfv91S4XZiFWNP0Sz269u8PvfzGXe4qiUQikYwAUoDPE9tWr9cNQxsr3Y7OB9FVKZOGqukLdJ/new+9svoed5VEIpFIhhkpwOfBd7/7XdV2nMXux3HNQH9hTVWn6h7jHx56ZZUUYYlEIhkBpACfB4sXLw6ScFU69vj1fj8EiTCPXa1q6mTN4/mHn6964z53jUQikUiGCSnA50FbIBAm1SqwnXOfWH8sIzxhTZ/sNbx/+/DLr93rFkskEolkGJACfD6kNUNRFC97jhMNFmFFUcsUw/t/f/7yG3e7xRKJRCIZYqQAnwcZTVV4ugP344QjnU5B17VK3aP/42OvvfF5t1gikUgkQ4gU4PMgBDUFB/0TWIORyWSg6fpkxTD+8aFX13zaLZZIJBLJECEF+DxIpbQ+B04HT/k3keFwtKrpU1RN/cefvbxKDtYhkUgkQ4j605dfXvSTF1/Mdz9LBkHtZ66Kk/dbp6maWzJxYRHWdW2O7vH868Mvv77ILZZIJBLJBaI8vubtrVTJNiuqUgcHx+h1r6I6x5I5OSfuX7ZMTln3MTzy2pv/V/cYf8kDWUx0Bib3NzOZ9Ybq+dqXV1xz3F0lkUgkkvNEeXLtuw5PJG/bpqMoWremaS0ZM9Pu2M4xxzL3O6q61QNz37233dbofkdCPPraW7dCwyoe0vFi4KQIm5lXHEv9/ftuu6HKXSWRSCSS80B5eNUaEl5FVLAKT9yuZcOqPE6wA/TQ5/p0Ot2g2Pb7jqpvURxls6x8gZ+/+mqBAs8W3aNPFpMbXATw/aGqCshge9mx0//9vttukyIskUgk54kQYPf9h1Cpsh0QZB6u0LKstKqpjWbGrIXlbFE0rPc7gXfuWXllh/uViwo6J8ojr7/1nx6v5zvpVMotnfiI+0JRYdvWKtXJ/M+vrlz5vrtKIpFIJOfAxwrwqbB3zBWvSmLM70mE05qu1qXT5iFS5vWW47z+7Ttu3e5uftHw0Ko3rySH8C06J96LJRTNZO8FlYwQe2PGsv/2m7fe/Jq7SiKRSCSDZFACfDrsFbMYs2dMSw8UHLVNa4ut4KXOzra1f3LPPQl30wnNM3v3evpqm17w+rwrLyYvmOHoiK7roOt+mG6CHxx7752fPPDAAxdHLF4ikUiGgPMS4AGEZ0xCzIJsZixT1ZTjtmXtgOW8qjqpF+69/fYed9MJy0OvvXUrHf5LdBIN5yLyggV0/Q3D4Hct6XTmNxYy//LtlSuPinUSiUQi+UQuaCAO0TZsmsh6f45OgjyTli9ohv53tu575OHX3rz3J6ufiWa3npj0Osm3rYz5gsfjdUsuIuj6cz9hei3UNfWbhup58Oevrvktd61EIpFIPoEL8oDPBHvFHJrkH6X6uc62zG1OJv2beH/vc79/99192a0mFg++/PpSw2O8qqpq4cWSEX06HAXhsDRd/xNmOvVsWrF//Nu33nrCXS2RSCSS0xjyoSjZK+ZxhFmIVAXlmq5/1ggE/18okvPgT19e/RnaYsKN3/jtT92yw7Ltf1IVIUBu6cWFZVnimhNTVE3/7x7F+NkjwhueeNdbIpFIhoIh94BPR3jEhiEqaPIQj9qW/bpjW499feXNW9xNJgQPP7c2hoD9uM/nuyOZuChy0D4WTdOhaGSMOPYJuu4vqarzk3tvvnm/u1oikUgkxLAL8AAns2YtK+PA2UeO8i+dtPLofXfc0ORuMu558NVXL/Ho/t8YhjEtlUq6pRcnA4YXGVsp23J2mo75mBPqf+JbV3+2191EIpFILmpGTIAH4KxpIcS23WVmMpttGz+r2fzubx544IEJkUL8yOtrPqeq+sOqqkQ5FH+xw23D7BHbsFsy6czbjuM8+M3bVqxxV0skEslFy4gL8AAswqK9VCTtZF5KpTM/uv/OlQfd1eOWZ5xntN7Xcv5A17V/puNTOfQuoestvGGysRQccCz7OcfCQ1+//aZj7mqJRCK56Bg1AWYGwpTkDafgONvMjPlg9eb1T473AR3+c+3akD+R+V8+v/8vTNPksLu75uKGR9DSyPCiCx63bHu74+BJM9Hzi299VoalJRLJxceoCvAAIkzJXZccuz6Tzrximvb3v33HLQfc1eOSB1etyjVU428Mw/N7ppnhCQzcNRK+1izGRFM6lVpP7x/8+q03vSFWSiQSyUXCmBDgAQyPh4XKdBxrs2lZ//XN2275hbtqXPLwyy8XK7rvfxte33fMTJo9fXeNhOFRtGxygxVFOWjamZcVU3nk67fdtM9dLZFIJBOaMSXAzMDQlo7j1Fhm+lnN0r9/7+031Lmrxx1ZEfb/b48vK8KyTfjDnMyOt+2kbVvvO7b9ZFrDY/evWNHtbiKRSCQTkiEfiONC4fZSHt6QvKJKVTV+z9btnz70ypoV7upxx3133NHkmIm/TaeS/8KfdcMjyiVZODHLHc7SZ+iey8gr/t8eW3vo56tW3+FuIpFIJBOSMecBn4oY3lBRaFEPpNOpnyk+/Yf33XDDuOxg++jq1XmOqf6uYqj/09D0YCpJh8FZ4JIPIbKls2HpI+l05gXLdh787U+tOOyulkgkkgnDmBZgJpsp7WFPqd2yrRccO/29+1aOz+5KP3t+fdgTTH8RUP/a4/WUJPr73TWSU8lec4PzAZJ0zbcpDh4K9LQ/effdd5OrLJFIJBODMReCPh0xtnRazLWbRxXz11TF+OlDr732GbFynPGtz17d6ytpe8Q07d+lY9rpDwQHsoElp5C95qy1js8wjKs1Q/+/ybzC/3r45dcXZbeQSCSS8c+Y94BPRVU5QUsI1tF0Ov0jpUn/4X33jc+Q9IMvrbrU4zX+QjOMz/LUUVnBkZwJ4Q07jmWb5k5FcR480d35yAPSG5ZIJOOccSXAAiU7CTx5Se22Zf7ajqf//r7P3Vblrh1XPPLqm9Ns3f5tTTG+Y3iMUDqZFN6f5KNwpEBMc+mgybLM5xzT+Rc5kpZEIhnPjL/458nwJPLII75PCXh++siqt28Q68YZLCCWbf2jZWd+P5NK7/f5AyLxTPJRuA91OnvdixVV+6aj48Gfv/L6bWKlRCKRjEPGbQOkmclwWNLQdH2Fqjn/8dArb3zLXTWu+PbKlR2h7s4nLDv17WQy8RR7+F6fz10rOZ1MhkTYsT2Grt9g+H3/9tCrq7/jOHLOYYlEMv4YfyHo0+CM2WxIGo0ZM/OYJ5P4xy/fcUenu3pc8ZPVqys9jvZ5VVF+j0R4CndVkuNInxlx3T0eDtk3p1Oii9r/Ha9d1CQSycXJuE/B5TZTEZpUUKLr+u9nPP4f8ry87upxxf0rVtR0dLb+0LLT30olEr+iIsfn94t2b8mHEdc9JbLjiwyP8QdKwvrH7z32elCslEgkknHAhOkDw+3CVCkHFUW9x9B9P350nI6k9Cf33JP4xq23vpVKZP6MNOYP0qn0IX8gILx8dvMlHyabD6CENa/x7bx89QG6BybMPS2RSCY24z4EfToD2bK24xwh8fpRuO/mH9x9tzIu47jPPPOMJxnJW0be/b10kb7sCwbDyf7+bFhaesUfgq85nZQ+M5P50/tuu/nH2VKJRCIZu0w4AWbESErcPmjZbZZtPpW09H/4nduua3RXjzsefGFNke5RrtUN7Rt0sVZ66NiSiYQIw0o+gKMEpmXWwnTu+PrtN+92iyUSiWRMMiHDdSxMGW4fVJCvqtr9PtX86YOrVl3qrh53fPszNzffd9tNz6Yy1h9ZVuYPM+nMTo/XC5/PJ4wNSZZMJgPD461wFOfbbpFEIpGMWSZ0exl3VSI19mqafodH8/7woVWr73FXjUu+ddtNh6q6O39sWda30+n035qmeYzbhz1eKcQDWKZJhpd6y3+sXp3nFkkkEsmYZEKGoE/nlDlnq+FYP2kN+r//J1demXBXj0sef/XVSMYTWKg59t0q1M95fN4y0+SpHFNiir+Lu43YMS3HnP+t22475BZIJBLJmOOiyBgdmHNWVdVJiqL/WW5v8r9+/Oqb09zV45J7b7+95xs3X/+umUn+jW1mvp5I9P8XeX/1Xp8fPvKKL9ZJHtjYIhIZ+EQfJYlEIhmrXFS1dLbLihPTVPWrfkP9yUOvvHljds345Zu33976tdtWrLFM44G0Zd6bSiX+KZPO7NfI4/cHg2IiAxGevkgStrhtHAq29fe0NLtFEolEMia5KELQp8PeIY+5bFn2ftNx/r3mvXd+9sADD9ju6nHNw2vXxhRLnQnTvJa8QTIwnOu8Pl+A16VSKTGmMv1vQoaoOQvasq0kTOsLZJS84BZLJBLJmOSiFGDm5FCGlt2UzqR/aWvO9751yy0N7upxz6uvHvY2KMcmG5pnHl3gG1VFu8px7EVevz+bJZ5OZxOWJgg8fnYmbZoZK/1drcn41/E6TaVEIrl4uGgFeAAxjrTtJC3HWu2Y1t/dd/stm9xVE4afr1tX4PQmJ6mKcomiaVepqrrUts15/kBQzO9nWhbM7Ehi7jfGA7yvWSOKw+ypRKLKsuzvZ3qdR+6/e0V3dhuJRCIZu1z0AsyIKQDJI7Zta5ft2N//xq0rHnVXTTh+9vwbpTBQqmnKLEdRl2mqsgSOMks39CJ3BDEx0pZJ3vFYnQiC27cNwyOi6Ol0qt2y7Zct23lU82ob5YQMEolkvCAF2GWgqxLpT71tmr/IKOa/TaSQ9Jl4cNWqXEVRSjVHLbdszPDo+jwbDk9kMVmBUsLZ1JxB7tA/FmNeLFpG2lNmA4lFV6VXbr/vj8ctVdX2ksH0turYa5yMsvPrn7653t1cIpFIxgVSgE+DPSvHsRKWab1lmtY/feuOW9e5qyY0zzzzjGbm5uYnTLNYsVCoacZkKOBlpuMokxUVpY7t5Bler5eHwuRkLiHOJMa8iM+nvOcIseOcPa/N7TYEjV/JpWWB5TKV/qCikhlA60hwuYyNoSr6o9vIY9+RMc19hkc58bUVK9rFD0gkEsk4QwrwGfggJG3vJRH5cbrq2E/vv//+jLv6ouC73/2uWrF4RdBW4vleQ405HiXmpJ1SR9OKDEPNdyy7nLS2mDYtoJOVQ8IbIsn102dDF32f6A0JtTiXHwMLNU8pyKJt8TiSipKkpY90t4sEvMmBUkvnv4oMojqS5qOw0a4YTr0UXYlEMhGQAvwxZEPSBr2zWzLp9IuA9S/3rVx5MLv24oVnaEpVhnyZRjVqGWqI7JSgoSg+W0WIbqSopmg+x7JybXJeSXxD5NLySTwztCE5yd227diqrXQ6yMRtw9MGJ5PUbLsv7fi6fVq689gt7yUeUCZGNzHJ0EMGnPLss+6YBgX7/J1moxYIh+l27ICa8HsyfZZXrPsEkhHDtnt7k+F81ervNch87ERDJxLz6MH//Oc/byuKIutJyZAjBfgsZPuW2tzw+Z5tmf9x3223POuukpyBbGX4rIG5VIUd9+mZcPhjB3uJpFliuzOdU6c69y9bxn2i5L14kfNdMvDmFcz1dPa2+ry6HTVhRzQ4ubaq+OneytGAoA01oqkO2WhOxLEdbrfIVcneEz+gKDlwbJ6bErSGgyshj9crPn8SDluBptlnOWQM8mf6Lsg4JFlP049aZIhzVMZWHKWb1qXp73ZCV3t12+lKW3anCrXT1q0uO51O/vanP52Qgi0ZDFKABwEn/2gqVQNwqjKZ9DNqRvmBTPqRSM6Np59+2t8TjfpJDQszGadA04x8kroCTVVJSK2oAxJPBVESrwg9cyESVR+JHXmvToBcUt2B6idd9FCF5aXtWF4NWhTbAbusnC7AOQScTOB+yg66w33+BwMnGJ4Kf6Zv0s/DURU1Q2+hqBoPcUo67SRpXYrqBG42SZAwJywzk6TyTkdROkjQ2+lPt9P7NvqFJvpqgzfirzMac+J33z2fh+STSKQAnwvcpmnbdj89XOtMO/1f31y58mV3lURy0fOTn/zESE8tiASdUKlmKUUZBUWkfXkkTvn0zBSSGBaQsEbJ3QyR2xqAqpCwKkH6qo8cTxJWFlQYwuClhbxXIpvYJ2AlFP/Lfh4oP7meOPU9c/rnT+IjQk2fB0oG1onXk+X8/oMy3i8WbaojLCpL05KkpZ+Ke+n4abF6bDitZGg0kJVQ61hOo2I41UgbVVVBtD1www0TZ2QcyaCQAnyOaJousnOpHjiSscxn1LTzI+kNSy4WODkvMveKWF5YL1d0tcQyrWISzyLyDIvpqSglgWGPNkxiGyJRCpEABWzH8ZEA+ahcU+n54YfnQ+Ip/suWZT9/sH68wWIsFtfzpnMixFm8o/949Dk6shR51HH63GNbVjcda6ft2I3kyh9zFLVOceyj3kjgwJeuuqqRvjs+T4RkUEgBPg/4weJEX8u2445lvQsbP/r6bTe96K6WSMY9JIHKz59fXaLoTgVUrYJsziLyXMtsBVNIWvLoIcihZ4CT8MKOjSAJiJ+eC6+IAJ/CgKiSAJ98fzEzIM6nhsZZnC2LhFlBnIS5jzzodhLmVnqtVxXlIJ3Fg5qiHbYa1UNyiNWJhRTgC4AHh3Ct3KNmJvNcBtpPv73yhqPuaolkXPDwyy8Xp221QjX0CkNhL1atJL+rkm7sAkVVcnXNiJJwhhzHCpJ6BLjP9qmVhmM7IAE+KbKSc4frETHQDIsy1ym0iLHaFaWH3ndQ/dJGH2rp9O5XYe0zHeWgVZuz9/77l11U3SMnGlKALxB+UNgbJmuVkzC2UQ30YEdP56/+5J57xvWE/5KJx2Ovvx5M23Y53bEVJLBlJLAzSGAr6C4uoWo/X/eQ0Np2mO7lsKJqPiEGA1DNT+VikSI7MpwUZfaW6bNNhg5dn35VU9tM9pAt64SqKTtt096lmcrer925oib7Tcl4QQrwEMFJIyL85qDONM03TUf7ybduu36ju1oiGVF4mFHdVCpNFRVUfU8jr3UK+VUVtuMUGR4PZxtHbNPi10B25LGs53VSZKXQjjmEIPO1orqGrxVfI9uxe+jaNpmmVUfXbS9dtS2Kruz85s0373e/JhnDSAEeSuihMHTyhi2Luy7sURz7V0lP6pHfvuH2OncLiWTIeXLttvz+ePskqpsrNVWbSTffNBLUYvJuSzXD4C4+uXRPRrVsm4moyFlcqUyILSPFdvwx4CGLjHG66JaVMVXNaDQzmQbY5h7ylNdDcbZ87ZZbDrhfkYwxpAAPA2ylcliaLNSejGluoYfhyXRB6pn7l93Z724ikZwXP391XYGOVLntKJOoyp1Dte9kFSjTDb1EUbWoZVnc5SeqqhpVztmEKOHVupNoSKGdoLAY0yJsLPpnmmlH042GjJmpsy1nt646GxK6uv53brrpmPsNyRhACvAwwrMrcXiPqE+nUu/acJ741m23vCJWSiRn4cGnV+WqYb1YgTVNUdTZtuOwZ1vh8XqK6KGNWZZdQIoaJqGl2yw7EJSYrcoNH0uxvXhhJ2AgSTSTSTs6i3Emc4LujW0q1LWpjPre/Xfe0OZuLhklpAAPM/wAiCQtHlVHVQ+bmcwack0ev++WGybcxP+S84cTpDKqWoS0PYtumlmKok1SbGua4fMW0udcm8TWgR0RXWmpchXzNrPQSrGVnIWTYkzvTctK0x1UY5rmYQv2O7TmjftuvWFXdkvJSCMFeIQYeAgsuvPp/b6Mab6RtlKP/86nPrXH3URykbBt2zbjQLw1P9NvTFdgz7NtZTI5sFPISykjI41DyPkkqBEy3gyV7hlS16xny0LrCq5Ecj5wm7Gu8bznZMDB7iZL7qjj2Nss4I2MYr95/4oV3e6mkhFACvAIwwkTWSG2knTj73Es6zXbTv/qG1KIJywPrnovF0rvFD2jzLVVTFEUdZqqKpM0w8glN7aI6sIIqayP7wuGvF2qIGWXH8nwwZE50XODFvIJLHpfncmk98Jy1tBt98o371hx3N1UMoxIAR4lhBCTJWpaZpwq2/2wbCnEE4AXX3wx0B0MVqSS9nxFVabBNicpmj7T4/Hk2rZTSIKaQ9c7YBgehfusDYSRpdhKRouTmdR0/9F/bWYmfYjuxDVkCL707Ttu3e5uJhkGpACPMuz1cHjasqw4VcT7qXJerZn2i1+949bN7iaSMcpPtm0z/O3t5aajTVcczCQ5nUaP1BTdMIoVxylyuO3WtoIktsK1HRgxakB0JZKxhPCKuT5SRH3UBxWHzXT6HUPzP3PvLdfInJVhQArwGGFAiMnq5K5KhwH77bRlvxjp6Vh39913f3ieNMmIQ96B8os33yxMpO3ZCgutqk9m0VU1pZyuWy49Svm240So8vJy9x/hTbBnS6+cgCeRjCe4PmKv2DRNnjjioGXbG8h4/PU3br3pLXcTyRAgBXiMcYpHzNOZHbFMcxtV5a95g743vnzNNZ3uZpJh5ulX1xX0Kqnpjm1N0VRjKjkHs6DYZapqFKgqebaOE1WAoDtPtBDcU7OSJZKJgEjaojrJzGRMRVMPO6b9jqlaT31zxYr17iaSC0AK8BhloF3GNC0SZKWaXvdDdV7XHe3Nr956w153M8kQ8OCaNUW6bU+x09YU6NpUxVGmkfFToahagaapOSS2MYW8WzaOhLjSfyKU7GYmSyQTHXYK+P63LNuE4hxQbGWVnbaf/vodN8o24gtACvAYhwfyYAs0W9E77bZpHaP368nbejNkKBvult0GBg3PZTt16dXlKcOcpCueCsWyp9mqM1lVtQoS3EJN13LovMZIXYXYDsCerRRbieSUhC3LTlqOvZ+ejBdVTXni63KErfNCCvA44YMECcXtTK9WpVPpgyrwtqk770a6unbKtuIPePzVVyMpS6ukmqJU8+iTSDunktM6mU5fse4x8qgiifJkBHTzh8nLZUuHG3qzYuuGkiUSyZlhEeY+6o5l9VqWtcuxnadV3fnl11asaHc3kQwCKcDjENEuo+kiDEqi0WHZTrVtZfaTPG/st1ObA7p+4Ku33hp3N5/Q/GT16qhq6QWqbRZDcSrITJlMPusUktMCR1VLDcOI0ImKWbYVU1Q1O8Uei63bBYgXFl7p3Uok585Azgo9P61mJvMevfvZ11aueNldLTkLUoDHMQNeMYepbcvkz62OZdeRohw1TWefpqi7bEU5FCwvOH73/Plp92vjjn9/9d+9XmVmrm6qearqlNiqUkb2dwVpaJmjoIjORIHX642QQRIlQY1RbRDhSkGMj8y9bXmmGDs7RjIjxVYiGVp4uF02ZKkSOmJZ5nNmGj/81h03VburJR+DFOAJAouwCAuRd2eT2JDUxA1da0wnU+30XByjkhpNwXHHUQ/qitno07TWsdJ+/O+vvur1mf6w6qRi0JSoqqCQPPwSE1YJSWghHVyebTsFhm7EVF3jCeMj9DlKihokoVX42FlwBzzagUxkKbQSychxSr5Kv5XJbCSD+IffuO2W37irJWdACvAEhD3jgWQJxjRNfuH+fJ2qprbS517ymJvpwjeTa9iuaDq9t1sU22mD5rSbjtOne719AU2z6InqQy3QNc1j3r9sWUb84Mfw9NPv+cWbCvqbqVSw37I0Jx4P6Kpfd5R0rqIYQUVTcyzLySWRjZJ3mkdebJheYw6UHE3TY4ah+0hEQ/QrIRLSMBkSAXJitaxHy6Fj9mhJaFlgpdBKJGOObK6KaOY5blrmr8iQ/vdv3XJLQ3at5FSkAF8ECA+RRHnAS2a9siyThctS4GQUResjGYtrqhIH1H56nzbT6QQJY4Y8zS5SdEdx7IwDlTzmbBj3QziqA93RaKsc8dF22C1lgdVJNAOGrquW4/jpb3lonZ/E1k9/3Efr/WQl61mBJe+dFm6iZUEVnqwrrkJgB14lEsmYh50AMSc6e8NmZp2ZMf/pW3esXOuulrhIAb5I4QeEBZkn71bIHRWf3YUZEEB+FdB7WpehsuwGp0DfYnnkL5/suyPElNxb8Tdo4XZY+hHxm0JI3VdRespniUQycRA5KlSn0PO/L2Ol/6tm44afPPDAA2ew4i9OpABLzgyLsfsqXk55fzpcelJIB3DfS1GVSC5uWICFNwynmTzhX5qa8/ffvvnmZnf1RU22UU0iOR3XIxXtrLSwJ8yDUZxp4blq+XVgW9k2K5FIBuB6IJNOQ3FQpGn6/Yal/PihV95Y4K6+qJECLJFIJJJhJ5PJkBrbPlXVPqvq+g8feuXNG91VFy1SgCUSiUQyInC0zHFs6Lp2tWIoP3jk1dc/5666KJECLJFIJJIRg5uzuGukoevzVK/3n3/+2htfdFdddEgBlkgkEsmIMtAurKnaVF33/P3Dr73xO+6qiwopwBKJRCIZFdKpFDRNnWR4fN99ZNWa33eLLxqkAEskEolk1GBPGAqKNY/nr36+6o373OKLAinAEolEIhlVRDclRSkyNOOBh15ZfY9bPOGRAiyRSCSSUSeTSkHV9Ard0P7hodfeuNUtntBIAZZIJBLJmCCTSUPTjcmaqv/LQ6+uXu4WT1ikAEskEolkbMDZ0STCuqHPU1X1Xx99cXWlu2ZCIgVYIpFIJGMG0UUpk+Hxo6+2PMr3fvb8+rC7asIhBVgikUgkYwoWYZ4y1dCNu1Rv//9yiyccUoAlEolEMubITolq67rh+d2HXnnjS27xhEIKsEQikUjGJDx2tKIoUU3T/noizqAkBVgikUgkYxYzk4HmMWYoqvp3j73+etAtnhBIAZZIJBLJmIYnb9AMY6Vpa3/oFk0IpABLJBKJZEzj2Db/X9c09Y9+/urqq7Ol4x8pwBKJRCIZ81jsBet6gaLgb56fIF2TpABLJBKJZFzA7cGG13NthzfxbbdoXCMFWCKRSCTjAu4fDNvRVFX948fffHOWWzxukQIskUgkknEDJ2TpHk95JmX/TxJkxS0el0gBlkgkEsm4wuKhKj2e33r89TdvdovGJVKAJRKJRDKu4FGyVFUJmXD+/On33vO7xeMOKcASiWTIUFSNM1WhGx6x8HtFkdWMZOgRCVmGcW1vT/Iut2jcIZ8MiURyQSiqCsPrhdfroVoxhURXG/pa62mpE+8VOwOP18fzvPKwgu63JJILgxOyFKiGrth//PDatTG3eFyhPLxqjeO+l0gkkkHDnq3uMWAm+9FeW4Xmpmb0JCz02X6Yig6HxFa3UgirSeTH/CibPBWRwmJWbJFIkx1c4VQUWpUVaNuyxKtE8knQHQPN0O1UJvU731p5y4Nu8bhBCrBEIjlnOLxsZ1JoOHoQJ2qa0ObE0O8thB0qgm2E4KhZAVbMNLR0D4yeWkQzzSgO2SgrK0VOUSkMnx+KrtOvZasgTqyx6Dc5jG34Q2JOWHJzxDqJ5OPQDQOZdHqX1/Ld+OU7rul0i8cFUoAlEskZIPEkAVXJI+UQ80DoOPteRWdjHfa/vxt1qQj6c2bCjpZDDcSgGj5aLzY9iWM7sFJ9cPpaYHTXIZhoRFhLIKLbMEh/ByqgVMZBwvECmX5Mm1SCslmz4Vine8kSyYfh200zDMvKmN/++sqbHs6Wjg+kAEskkpOw0LJ3S6oJK51EJhlHsq+PvNE0r0Uy3ofuthZUNfWhPW8JnPIl0GKlUOl7jpkAyOP9KFRFknBD0chrTsKOk5OS7IJmJqE6HGp2w8603jL8cFIJ5Navxc23XANvgLxp6QVLzoJBXnA6nd7Urto3/+mtt8bd4jGPFGCJRCIQYWUS0LbaKrQ2NaOj30LS1pEGlaskyuT5pvp7kezpRDJlQs2tgOYLQaEFug9qThmUcJEQ74+FM6JVTYSWbRbWU2ofFn/2nm1Vh7r+P3H7tfMQLSgWXU4kkk+C7x1N19NmJnPPfStvft4tHvNIAZZIJNBIfHtaGnDg/d1oykSQCFUi443B8QTJvQjQBtxWS+ooPFbSUCtFXmwPnGQfeax9okwrmQslUnxym7OT9Xw/gKoiEmgrnUZw6w/xqU/dAMMflB6wZFAYHg8yqeTLVZs2fOaBBx4YF1abFGCJ5CKH++p2tzZh47pNaM1dArtwDtRgLlQS5WzbLy8fclXpI31mT9cy4WSSQnQVw0/K/EFS1XnhCSCx8yUs9lVjyXU3wpLZ0JJBonIzB9Dr2PbNX1958xZROMaR/YAlkosYFlj2OHdt3orGnOVQpl0DI6c0O4AGe7JWhpa0++ou3M7LryzAqiZC0Io/5nrJ5ym+/F0S3/6D76K4dw9mLVqcDVFLJIOEmyrovg2TzfYVt2jMIwVYIrmIYQHmjOaa/gA8M64iPdWygsviejYBHPCCbRJq2zzL9uQ1s8hqBqB7aPFmF/aaPX5kEnEk338ZpR2bcenlixGM5dJPj4soomQMIfIFFOezP3v++VK3aEwjBVgiuYjhbkVNjY0wC2ZDYWFkMR0qWHBdgeW+vU5/N5zeFtjt1bDbTsDqrEOyZjcJ7yvw7/sV5vkaccUVi1BQPkmGniXnBQ/g4vF6ylVv4Ha3aEwj24AlkosYXdex6a21OBi8HEb5/Kwne6FwlrPugxNvh916jES3OZuoZdFva9lsasdMI5ioQ0lJAcIBL/JjQeQXF8MbitBmLL6yWpKcH5yMlU6l3gz13nzr3XcrY9qSkx6wRHIRwzLn9bAgJqk2uMDqgJOz2OPNpGAeWI3MrufgdNSKMjVvCrTKxdAqFkGbtBRK6Xz4rV4snjcZ8xfMRtm0GfAEwyS+bABI8ZWcP9l7SLm8N/IWWZRjGynAEslFDEtdfkE+7MZ9Wc9VoeV0WFg5nMxtttyGy+95Oy7nfr0igYqEl7sQ1WxHZvuz5P12QCu7BNrUy0hwl0MrXwi1aBbU/CnZ/sOF05AwcuEJhKHSdy3bluM/S4YEbgf2eD1BMis/4xaNWaQASyQXMQ6JXmHFZJSr7ejfvVoIYbbvLwmqaL8NwtE8or+v3VUHp7eV3veILGgxzaBD2yd7YdXuEsJr1e8loZ0Jfea15O0uhBIuhMLCzVI/kD1NryoJeUoLorezLdvPV2Y8S4YQvqdoufPhtWt9btGYRLYBSyQXOZz53NnUgN27D6E+FUY6XEoiHBGTKajpPqi9jXBSvVACOexeiO+wXoqZi2wWT1N4v2qkGEreZKix0qw3zW2+HxdOJlHP7H4R15QlMXXBYjdsKJEMDZxcSPdqUlXU6796642b3eIxhxRgiUQiRLi/qwNtLS3o7EkiSXrIs616NAceK47dR5rhLP2S68XyVIK0gW2JbkxCbP1RqKECiC5GZ+2SRKjkAR/fjMXKPiy+5lqYGSnAkqGFk7HMTOpvvn7riu+6RWMOKcASiUSgcVuuY/Fwfic9UhZmRXHwyktvoXf574qxn7NdldjzpRfSX9EWzG+4nPsFDwZFQ6a9BtPqX8BVK29zx4WWVZFk6OBpCs1MZlsgErj2niuvTLjFYwrZBiyRSAQWebYcUda9ftEdiBfDF4QnEEFR1IDVelwItPBwhdjye1o41DwwMtagscX0hT1Jm5zqlNBxiWQo4b7kCpz5fT2JmW7RmEMKsEQiOQknr3AWKWcki4UElr3TkvIyOM0HyXMdoiqDfpPnDu61PDBTKdeLlkiGDh5JTTc8PsW2VrhFYw4pwBKJ5BPhiqygtByB3irYqf4hE0vF8CCjBZCMd2fbkiWSIUfhZMEb1n53re4WjCmkAEskkk+EBTgYjaEoCFjtNVSnnaGv8PlAv2MH8tDT2SUFWDIscLOK4yjLqpdZRW7RmEIKsEQiOSs8lvOkqZOApn38wS29UBw4JMBd3b1QpQBLhgFuTlE1tQBeZalbNKaQAiyRSM4KV2TFk6YgFK+FnU5wZO/C4UE8gvno6+0Vbc8SyXBg6IaiOPaN7scxhRRgiURyVliA/eEICkOKG4YegiY1EmA1lI9EIg0rk5ZhaMmwYNN9Zjm4bCyOiiUFWCKRDAoeerK8ogR2/W7+4JZeGDwOdJ9lIJOUmdCS4YH7tJNxN9c242NujmApwBKJZFCQE4xoXj601oP0wXJLLwDHIUdaR7/tRSaTlH2BJcMCN29omh6B6VnmFo0ZpABLJJJB4TgWwrn5iCpxmDzNoHrhYWhFM2AaIST6eqQHLBk2NFUjA0+92v04ZpACLJFIBgV7Eh5/EOGQD5kTW3nsSnfNBcBdmvw5iPf0cJjQLZRIhha+dxU4C//91X/nqbnGDFKAJRLJoHHoX05hMawTG4G+DhLQC6xCbPpFXxR9fQkZgpYMG5Zt8tDls3NxSYFbNCaQAiyRSAYND8qRW1QsxNI8TiJ8wX2CbRLgCPriJMBSgSXDBGfxa7qen7LTU92iMYEUYIlEMngcB6FoFEZuKWx3Yv4LwrGh+GNIJvpFJSnD0JJhgdxfTdVURVXH1IAcUoAlEsmg4bY0XyCAkE+HOvVKt/RCcKD6I0ilLVjptFsmkQwDZNspKpa4n8YEUoAlEsmgYQH2B0MIaSZgBKgG+aQqhL3ZbK3HQ1lyxrOiez68qNmytK0jk5ECLBk++N4le2/m008/7XeLRh0pwBKJ5JzQDA+iYT/srnoS19Myofmzh+o3g9aTuKZtBcm0ib6eLvR2NKOn8QR6G6vEwu/7qAyGF0k1AJM8YBmClgwXnL9AN+jk3mCwMFsy+igPr1ojB2GVSCSDRtN1HNu1DeuaI/AuuD3bDszCafjEdIVmezWSLdXwO0lEPQ4Cmg2/oUJXFQR9BjnNGjki9I88kp7ePhztNeBJtODT185BKDdftAVLJEMNG3eKqlrpdPq6b3/q1g1u8agiBVgikZwTqqahu6kBr6w/BFz7e1ChkHeRQbp6B9Tjm5Gv9+HTt9yA3FgEOeEAQn4vDI8XmqrSq0FbZ71crnhSyQQe+Pt/RksSuOuez8AfCrueikQy9BgeDzLJ9Lfuu/3mn7tFo4oUYIlEcs6whL723Is4pk2HHs6FkepBSdNu5KQSiFWG8bd//w8wvF5S67OPlvWf3/8X7Dxeg6s/dWc2BM1tdRLJMMACbGbM//j6rTf+gVs0qsg2YIlEck6wSCaTSUTUNH770jx8cYaNoqb1CPV1Ij9SAM3wQ/X4BiW+zORp01EyeTI0HllLiq9kOKH7y3GcOe6nUUcKsEQiOScUVUXj8SO48eqrce/n78TvfOlz+N9/9seIluejL9UPK2MikUyIbU8cP45Dhw6K94xpmnjrzTXIZDKwLAuvvPQCdm7fBp93zM0U91HI8ODwu2jvloxLRCY0nJJn1q4NZUtGFynAEonknIl3dmD58uUktBmsev0NzLtkMa5beSO6+7vQ192LVDqFeDyO7//r9/AP//dv0NjYIL6nknjX1dXi3XVv0/o+/Pv3/xXvvL0WdnbKOLHNWIT3jZPHUol+twVbMh6xsx5wUb9tF7lFo4oUYIlEck5wEpXhD2D3+7sQy4kiEAjiN796BgsXLkbC6Ydm6PB5fEKoWHgb6uup0ssmVrEA33TTCmzZtAkNDQ244oqrMGXKNNiWydHBMYuiKji+ZxcOb1qPdjomPg5RzkaD9IjHDZzgp2lGzM5gTAiw9tmvfPWv3fcSybDBFRV3X9FPW1SNFh6kgSo4gWwDHPOw3nh8Abz31mok+vrovQdr1ryByy67ElNmTsPyyy7F5MlToJMQT5o8GVdcdTVmz56TbeMlIpEIvD4ftm/dgq/f9014vR40dPWIMaazIcKxBd+73W3tSDXVYuHs2TheV4/8sgpxP9uWTfewOib3W3JmDMNQLSv91gtPPL7HLRo1pAcsGVYURYXH64OqOEh1t6H1xGHUHNiLo7t34tje99F4dD+66o4j3dsBxcrA4/FQhe4TldtYDklezHA/3WhBAZKmhTW/WYV1L72D7qYutLe34aabV2D55ZcLg4q9xMsuvxLXXX8jVXoe99vA22+/iWPHjmLXrh1ImxmEI1FoXq9oWx6LcLtvW30NFi+8BLPmzIFF+6x7DDRUHcPud99Cw9HDY3bfJR+F+6DTNR0TkzJID1gybOiGAYcqq7pDe3Bw7wEcqutBdbeK2rgXdf1eNMapEuu2UN/Wi9raRjTX1qCHvIx0bxc8hkZC7KeKjqfv5Hab7G9KxgZsIHW3NiPV2ImAEkLGSmPO4vnC8z2T4ZRIJbBj+za8+uLLWP3S69i0cT0y8Qzqa+tx+OhBmLqBgpKyMeNJ8jGw8cj3nkqvJ/btxqduWYFUKoVDVTVIZzLoq63C3MmTcLS6GiVTpkkveJzAkRgrY9W98ORjz7tFo4YUYMmwoJPH09vWgp0bN+JAhxfNoXnoic1GMmcG0pFKmJEKZCLlSIXK0B+sQK+nGN1GIVozfjSSIDfV16Oj9ijM/h74/T54AyHhichBGsYOKolw7aF9KAwXIWWnMHvRHKQSSeTk5pH3mxXhrZs34RePPYFt723GtnVbcHDHfrS0NyOaH0N/TwJdJODp3hS6mpvQQsZXMQn4QKh6tOB7l6WUM7W536jt2Gg6dhh33HobmpoasW33HsSbG/GVz9+NZCKB9lQGpZOniqxuKcJjH47M2JbV/cKTjz/iFo0aMm4iGXKy3lEj3nvnPRwx5iE+5SagYgmMginQw/nQAxHo/lB2CeVAjxbBKJoGpWQ+MuWXoq/yBjQUXoNDxiXYUmtj3bvbsGf9WnTVV1HlrMLw+mR4epThMHR+WTlypk9BfXutENxYLIa3334LHR1t7lZAMpXE6lWrsPmt93D8yHHEimP4rXvvwbU33oA77/4sZi+ZAxMZJBJx8IQNXDmOlojxPcXi21B1HHs3vIO6PTuwf+sm9HZ3o7SoCKFwGH19/ag6sB83X3sNFixciEPHjsETCODI7p1I9vXJ+3IckL2/1PyfvLgtkC0ZPaQHLBlSuAIyqdLd9PY61MWWQZt+FTR/GIpjUa1NC2fD8gNwcuHP2UXJts1A9QWhBXPhhEuQDpagR89DWxxoqqtFD3nFupNGKEbC7fFKj3gU4eS5aH4BaqoOo6utBXfc9Rn0k0d4/PhRzJ03X2yTk5ODwsJCFFeU4Irrr8Qtn74Nl11xBaZOnY5LFi3ErPlzUN1QTUI+AzMWLRMe52jAbbh87x3ZtQNWZytuuOJyLFmwAE6yH9vIi7/60ksxa9Zs7Nu3B80Ndfid7/weuro68ehjj8Kg77dVH4M3FBHnQ96TYxuuo2zHSdtW4hcv/+Lxbrd4VJAesGRI4fDhif17UINSGCS+XEmLwfoH5dW4gszb08J5LXo4D0bpPJhTrkV7+U04qM3Fhv1t5FG9haYj+8GRzmw7sWSksS0L4ZxczL3mWth+nk7QxHXX34CjR45i08bsWPeRSBS333kn7vrSPbjtzjuEMIfDERSRR8nrKisnITc3D4WVUxCMRFzvZGQZ8Fr3bNqAoJ3E1770Zdx88wosWrwEn77j01DivZg7Z67Ypqa6Gl/+8r3w+wPYQsKskFF51+23wUuGQyAaleI7DhD3mG3HNB15btGoIQVYMmRwRZbqj+PQiSaoM2+Awm157PWeL/yguGKskcga+ZOBKVege/LNOOJdiPcOtGPLW2vQXnOUuxZA19kXkYwk3O5ZMnUaSqZPF4Ici+Xg03d+Bhs3bMArL72I3t4e0d0sl4Ta8zGGUktbO3SqDTm7eDRg7/fAlk0oDXhx31e/Rp6wipaWFrFOo/uqsKAApSUlqDpxAslkApddfgXtq4UN776Db33rt8X2nlie8H7lTE5jHzaSDI/hV71qjls0akgBlgwZXJF1Njei0yiGHi2h2tl01wwBLORWWrQRGrllwOTLhBAfNuZhw84T2PnOW+hrb852eWKvWzIykJHEFRobP9y/l5k3fwE+RSKcSCTwzC9/ged+8yvs3bMbzU3N6E/0I51O84D4aG5swMvP/wb9lg1fMDAq3i+3+fK41vGWRnz5i19G9Ykq/NP3/gn79u0V69e/8w5mzZ4Dn9+PN9e8geWXXS7C5Px+2vQZuOLKq/DqqlUonj5Ltv+OI1RdV5FBsftx1JACPErww3rqMhHg4+jt6oITKuIPbukQwyFqk4SYfl4I8ZSr0FF5C/ZmKvHuhp04tPld2GZSCPGw7YPkJHzNVT7PJMKBwAc5LTNnzhJ9gpctvxQ+nw8HDxzA2rfW4LlfP4tfPfM0fvyj/8Kjv/wldhw9gUkLFon215GG/2ZXexv2b1yH/p4uvPjKS3j17XfQx4NrnHLvXH3ddaivqxOjei1bdina29qwbdsWfPau38KunTvRlTaRX1wiIgCScQIZe4rjlLufRg0pwCMEV1S6GGTCK0b+UWFBdbKLpjiijBeewo29ifHasd+kSkjRPNnw8XDCv89CzB5xwRTY065Fc+mN2N7iwXtr1qL52EERluaRtiTDg7in6RzXHOfuYn3Iyc1312TJyc3FwkWLcd11NwhPcfmll2LJkmVYtGSJCOU29vShdO4CxPLyR7ztlPc9xQlj2zfjliuvwKKFC7Hr8FHkz5iDnGgM06dPF9tdTvtdUTkJHR3tuJS8XzYyXl/1ChZcshB5tN+ryROumDVXGnvjDI620L8S9+OoIbOgRwAWXpDQdjfWoPrwQVQdPYaaEzWor65FfU0tGmhpaahHZ3MT0r3tUCDaKOD1B0Q4VWjZcAvaEMCVWryzFVUdNrTi2RfW/jto6LywIUNGixYpQiZUiq6MFy1Vh2G11yK3IE/0IbZGZF8uJhxxX4us4Y5WRPw+xPvjJFwzxH1wKhyy5fA0J1sVFBSKpbq6Cps2vCvaTXMKOGJC3oCikuE5MkKmkWFWdXAfZhYX4nN3/Tfs2bsXgdJJQke9iThuuXWlMO78fr84ngA9izysJvcNXv/uOuH9Hj18CO9s3Yppi5bK5KtxhsbNVA5qnn/i0V+5RaOCFOBhhtuYuhprsWvzZhxsTKPWKkCzXo4O/1R0+CrQ7q1Eh1GCViuKlpQXTZ1p1De0oK22Ct1NtVCsJPyBoBBjZkw/6FRRsd9+5MBBoHyJGIx/xGADhYXYF4QSLUW/rxBtHT3oOrYHAc2mir6QKndNDKogOX9YjFi8OMRfR55vX121yBpevGQpDu7fj+3btiIYCiIv/8Pe8Kns3bMHu3ftxPVXX4ODe3fD1nW6fOSRklfM14cH+DA83pPDkQ5L27DioHrfHtz16U+jsLgYv3nuN6gio6Bm/2585YtfQln5h6OTXq9XDJPKlNO6oqJiPPXUEzAKSxCTXY/GHZw4Z1lW5wtPPPawWzQqSAEeRrgCaa8/gfc27UF9eBH6ixbDzp8JxCqgREqAEIlCqAAIF8IJF8EKlyAVKkfcV4xuvRCt3Pe1qQ1t1UeR7mmFz+eFLxQRnsJYzbZkQ6Gj6hA6nAi0nNIR8oJPgfsTk/JrwTw6n+QNm+wNH0GqpYq8GA+CkZho+xsvUYUxAYsuiyIZk3zfxfv60FBThdajh/Clz38e8xdcglhODoqL6f5NJbF16xZUVVUhn4QpFPrwtKubN23E2rdW46YVt+Kaa69DiDznd1avQsjQkO7upOelHs30222Ndehsb6e/rYruSWKAjqG85+nSN504ihXX34BQOCQ8XZ0MuBgZDz3d3WLyCG7COB3uZseZ3k0NDXjpjTcwfeEyYSRIxhfcxOfYVu/tf/SHD77805+OWmUqBXiY4IeSu+RsXLcRTcXXQ5u0XIz6xG2S/LzywBQKi8XAopL3SJWc6g1AC8RInAtIQMqQCJAYqzlo7UqipfoEEi3VCAT8CERjcOiHxprlzcfn9+qo2r0NdukCOiavEMURh71hwye84YSvAG29GTp/R9DfXA0NJvyBgBhrejSSf8YLfA+LgTHotaO1BTWHD4AnHkC8B6nONgTpfr2HvMUBWGy5vZQH3+A2020kxCdOnCDRUsX55ozinTu34/rrbxR9bLkSZK/y2KGD+Pxdd2HOzJmYPX0aZk6ejMJoBF5SyVbysOuqTsAficIfCg9ZohM37TTX1aA8Pw/lFZUoKyvHzBkzyZhYgMOHD5GREceUqR8/Xv/qN15HazqDYjpe6f2OP9igI2MyHujBI7956uGkWzziSAEeJliIag7swd6+XHjm3gSyt8gbND/Z6xJhVHqYXVEW7Zr+CBTyjtOhEvQZeSQkJlpOHITV1YhoTky0b44lb5iPLkTGgd3TjPrjx6CVzaf6m9tbRkOEs96wGswVxkwfj6iVUNHS0Ig2EuNERwucTJJEhkOeHjGgB3t69HQK0WG/5mL1brjphGmsqUbV3veh9HVjanERLl+8GMsXL8Ji8nqPHjksxLagsFBsy7CHyJ5vWXkFYtGoSLaqJm/4ySceQ21NDb745Xsxxx3UguHuPjyM5TXX3YDcvDwUFhahtKwMkyorMWXSJEylVx6Z+X0Sc40MpnCM7q0huN/5uir0jB7YsRXLli4V0yNytnaQjIhgMIjtW7di6bLlZ7z+bAQ8+6tnUTh9ljDiZCRl/MHXlQyntOmYT7341OOdbvGIIwV4mODndu+u3eguvQZaKPf8QrGuIIshGj0+qOF8EVYVQtLei44T++BXTUQKuALkMXTHhhCzZ5NXUIB0wyERqtOKZ0LhQTJGKxFqwJhxz1+/vygbVYgraGrpEElwHfU16G1rRLKvB2BR1jUhJtzeyZm+PCADH1e2OuauY+LNhIOPkY+3ub4Ox3Zth99K4fJFC3HtFVdi8aJF4D6xLLC5efkIk0f6xhurUEj3H4vnqXCbKYspC3FLS7PoN2uaJm648WZESZgHeOXll4TXWVpa5pZk4fPOo01xW/JkEuKg14NN776DYG4+edOhC77XuV05SF41GwU9LU24ZOEidw3Efu7buwfLL73sjALMBsU7m7egcu4CKb7jGTEvofLLF558rNEtGXGkAA8XVEHs2XsEqfLLqfJnb+ICH1SucFhIyDPRwoXIkJB02360VB9DpvU48qiyM8gaHxN9EalS0qkCzivIg916DM3HDwG5k6EFIqMowlljhiMTHOJXIsXIhEqQ9JegxyhAp5qL5n4DTV0pNDS1ob62EU211ehqpAq6tUn0EzUTcdF9zDB0EbrmLGCNDQuupCdARczCy1m+B7dtRqatGdcsW4obrrkWixYtQUFRkRDEU+FEJPZe1659iwwWHSWniSjD7ajr3nkbM2bOFMJWW1uDpcsvFSHApsYGbFj/Lu749J0fO0oWw23PlZWTYNBp3kjbF1TQvaRdeDc9NrBs2o/W6hO47rrr3VKINmD2zLnb0ZkE+PVXX0E3GWH5peV0S40No1dybggP2HE0evcLEuAat3jEkQI8TChUIR/YfwTpsuWibXfIEEJikUfshxItQcJTiLa2DvSc2I1YJIhQjERvDHS5YQ/DQxV2fkEujN4GtB95H0nFD50Ts7iryahVXFkhFlEFMoxUfwRaqAB2uAgmCXIqyB5yOXo8RehS89Dm5KIpoaOhy0Rjaxfq65pQX1OHtroqxDuakYr3QLVNEcLUvLRQpe7YLMbjR5C5MuL+511trTi2cxsWz5iKW2++GcuWLSMjqlAc0xmhy8htpyyy75EwttH3p06dJsR1gNraWmzZ9B5u/9Sn0VBXR95zPvaSd8n9adn7XbhwsZjk/mywZ15JnjAbRcdrqlFYVnnB4se/2d/dhTyfh451uVuavXK8f3xsp8Oje/3ymadROmeBMBqGJUNbMiKQwalmLPu5l5587LBbNOJIAR4mWGOOHDyCZMF8ET4ecoSI0AUM5sCKVqAz4ZDI7YTfSSBWXJLVmVGuHPjvGz4S4aIChNUE+qt3o7ulAQhSpU77nd3JUfQghDGTjSywo8Nhak6CU8lDVkN5QKSQhLkEGZGdXoZEkITZV4ouvQAdCnnMSS8a2vrQ1NCMlpoTiLfRsWVSCIRC4rj5+MZ6Bc0ePO/h8QN7sf+9d6Am41hKHu+ll19Bwnt2w5HFm8PHubm5OHrkiEi84mNmoWWxevKxR3DZFVeKSRg2bXwPn/7s51B1/DiOHD4skp+uue66M2Ybnwk2BMrLK7D+7TfhI0PT67+w9lcW4G4yGkqiYZHJPQDvTyF5/GcyPLZs3Ig9J6owafbcIWmLloweoluZaT3//JOP7XOLRhwpwMME9zltrjqCLl8leVj52Yp+OKDfFQIfLUOfEkbLcTLmuuqQV1wqQqSjXUlwW51meJCTX4CCWADeeCP6qnYj3tNDbkYutECUT9YoesSncFKQLfHKoswCw56y5vVD9YXFNImK6DaWDWGzxxz3l6JTyUFr0hBi3Fp9DGZfu+gP6wtG6NDGQLPAGWCvt4ME6NDWjcj3aLjlhuvFUItt7e3YsH4dJk2a8qHhJT8JHhWquKSU3jk4fvQY9pCXu+f990X3pJtuvkW0Ce/csR3TZ8zE3LnzREh74cJFg/79AThJKp3ox87d76OE9u9CvGAW4N6uTsQ8+ocEmK/5mcTXNDN45JGHUTBjNu3H6MzcJBk6+BpbpvnOC08+ttUtGnGkAA8T/HCbiT5U1bbCqFyYndVH+KzDAIsF/T0tym2ahWhtakacRC4nN4ZANGfU24VFRUWVWjAaQ35BHvKCCrz9jeiv2YP+jhZYmoe8zhyohtsOyCI4ljgpzNmFw9cszty0oPlCYt85U50FOREoQbcSRUt7H1qPHwASVMFzGJdEfKx4TCwwbJxVHTyA1qMHce3ypVhx001YtGSZSJrKyc1Bd1cXNr23QQwl+bEh6NPg7OHKykrhDcfoNziEu5QEfaAv8LGjR8S55EQuFuzBer6nU1xcjHVvvYlQXiE8PjI+z1MIecjXhhPHUXvkoBj56mxseHedGK5y6vyFUnwnANzjwbbN9c8/8fh6t2jEkQI8jPAAAg17t6IvUA49UkBe3jCKsAjnOiK0a0bK0Bk30XF4B/xIIVbEQ55y0sHoCgALEHf1ieTlIT8vivygilCmDWbjfiQajyEV74OjeaH4o1BIjDmKIE7XWK3seL+EKFsfCLKfE7yKkCbPuEeNkTHUgt6a/cjJicAXjo66McT7yRGJQzu3we5oFSNBXXXVVcghQcyuVxAOh0V/Xh5qsam5CTNmzhLrBgN/PxKNoqiwSMz5y117BuDkprq6OpH1fCFwe3tPZzsOHj2KwvLzawvm/Uwlk2g6RNcmHBL7NnPWbHftR+nr68XD5P2WzluIAJ0fKcDjH06kNE1r1wtPPv6GWzTiSAEeRjxeP4KGg7o9W5COTCIRpkpOhCOH8eElQVC9QSBWjh4niJYTh2G2VSGvkLwFf3DUw6FccbFmGV4fIjw2cF4OinL8yDVS8MfrYDcfRKrpCFKdLSJrllSNTmSA3BWvEDiFPwthZmUeLmPmPBGCTGJMb1UOWUeLhRC395noOrIduRG6H3LyRlWE2QA6/P5OOCS+937xi1iwcFG27/NpsHdaSh7sa6+8jEXkBXMI+UKxSCjf37VTZBd/Es8/+wzWr38XC5cswcCsRI0NDWIfBrxx9qDffON15FdMFvfFucLe79E9u7Bg2mTc+ZnPYc/u98W+8XjV0VjM3eoDnv3lL9AUT2bbfsdCTwPJBcP3kmlmdr/45BOvuEUjjhTgYcUhkclFEHG0HtyOeEalSrlETC4vNHi4PFL6XR5kgAUg6S9CW1sXuo6+jwAZA9xnmK3/0e4+MSDEfC54eMicfBLj/AhKcgMo8GcQszvh7T5OgnwUVvNhZNprkeoiUU70wTbTpHMkzjzAh0EeFo94pXE/XfqsZgfRyJ7gUYSvAS2qLySGHu3JGOg8sgP5ETreWO6ohKO5m1FjzQl0nziCb3z1a5h5yoAYZ4JDyieOHxNtn+wRXyhc4W167z0xp+7HhbXrmxqw6gcPQtlXg1ayu3hISGbN6teFYcN9i5lgMISaE8fR2NGJgpKycxJFNjjY+615fzu+8bWvo6SsTAyj2dvbI9qpOVTeSb9r2SbauT383XWi3++sy64U51AYWpJxjxgNy7GPv/DE46M2IYMU4GGGRYETkHK9NkwSkp7aw0ixdvjCULwhEQbJOnJD/FBTJcFtlSJLOlKOThKA1uqjMFurxAha/nCENGL0s3T577MYKYoKjy8o2oljebkkxjEU54ZQmutHachBvh5HLjoR7a+Fv/sotPZjcFoOCY/ZajuBTGcT0vEeqohdYeP2ZIO8UPaYOclLMArHKowhDWpOGXpNHV37N6CktADeQHhEjSARck0kcHjLBnz57ruF5zsYOAqxf99eMdnChcJeNWdJT5sx4yNjRA/AHnd0WxWuCZfjzQPbUbl0IXLII62vq0VNdZWY7J/h44lR+epVryK3rFKEpc96Puk7PMlDvK8X+za+i0xXO2771J3Csx4Iu7P3y49jZ2cn/c0aNDU2Ye3aN1E0az4KSs9N6CVjG1H3Onb180889pRbNOJIAR5uWAhJhKM8zF5OCDE9Aa2zCqn6A0iyaKTTdBW8UIwALeTJDbR7CoZAMNgLo99VY6Xo9xagrbMP7cf3Qkl2I0reueEPZL2xMWDVcxv1gBizZ+wNhsWwltHcGHLzclBYQKJMXnJpfhhlBUFU5PlQGnZQ6EkgV6HjSTXA132MRPkQec1kbHTUIN3bAToDUHQPGTxBeuhYkMVfE39zRBDGED3w0VL09JvoP7IJ5ZPd0OkInXfN0HFg62Ysnz0Lt6y8XQjYYPB5fSIZi73WU/v3ng/8Nw8d2I8AedYlImP6w6QyaTz/4CO41spFYTAKqyeOzV21uOzqq4VIbtuy5UODY7BYJshr3bZ5Eworpwiv+uMMSq5s2fOtOXwY9ft348pFCzF7zlxs3rxR9F0WkzHQ+uwwmuXC0+YhNnk/N+/YgckLF2ensJNMGMRUr7bV9PwTj4/ajEhSgEcCqhS4WvAFQyLUWpgTRHFEQ8zpgb+3RghGqvlY1otLJeAoVDFrJBgeEmUOrQ6ysvxY2AujnxAzBEXK0OOE0NLUhq7q/dDMfiFyHl9A7ONYGc4yG6LOCjIrJofUuf3SEwiKGaE4wS1CFTBn2wpxzs9FcQGJcy5V7iTM5VEVeVovwulmeDqOItN4GOnWaqQTcUDnLkUcfciOd8znZ/hhQ0whT7gCnS3N0NqOoHTytBEJRXOGfE9nBzpPHMU3vvFNMTHCYOG+khtJgJddeqloN71Q6uvqRP/g6eQFn86hwwdx4rk3cXmkHOxnlnjD2Hn8AGILZmDqlGnY8O47WLR06cnsaTYIeHCOzpYmMbhHyZSpZ+zOxsKbTqWwb9MG+K0kbrvxBlx77XXkic9EY0O9mKGptaWFxLYEHhJ6rpi5exQLvMnz/27fjtJpM/mmdH9RMhHg+8eynb4Xnnjsh27RiCMFeARhQWEx9ZIQh2M5yMuLojAvhOKYByVBG1GrHYH+OqqcD5JgkGiQB5fp7YRJdYpC4qMYfuHJcWWeXc4RHkGLvWGRHFSCLsuP5sYmdFYfgpPoIc8kAC8JHHsLY66uYUF2RTm7OLB5J+l8sjhrJBRsRPjCETFgP/c/zSPPuaggiuJcP0qiOglyHP5EPcz6fUi2VIn5ZznjWrTTir8xzGJI+8vhaJAItx3chjyfiVhhCWnG8IY12TM8uG0Lbrh0ORYuXuyWDp6NG98T4yKfb7ehU+nvj+PwoUNnDGm/88ZqTN7fgYpAjLzhDN2uFkzygtdU78WcxYvEQB+cWc2JUgOwZzxl8hQc3L0TbT29yC0uEffHACy+fT09OLBpPS6ZOhl33HY7LiFvliff4OMpr6ggsQ3SdywxlCYL8Kns3bMbh6prUXyBfY4lYw8WYLqmPCfwf7pFI44U4FFACAhVxjzyEs9mxB5ojMQiPy+GkvwICbIPJTEdhUYcgWQTvF3HRCJSijy4TLwbtkpi7A2JkDX92rkJh9iW/jaJDg9lmfQXo8sJo6W9By3VR9HfWg/FzggviQdq0Fnw2QHPat3YZECc6dgGxJmDvnx+ORPdH44ikhMjg4cEOY/Prwf5niSMnhokavci0dUOx8tDUo7A6Fx83T0BZLxR9O5fh0lTJoluQVw+HPAlY++v9cgBfPlLXzkn75dhD51HsLr0sqERYDY23n9/10cmOmDP+Kmf/RxadxxH0104bPegiozSnsIgEgFdJDNy+yvPhc1e76n4/H6UkfCuXf06oiVlH3jIZHgk4vR72zfipiuuwC0rbiWR/XDom4eTLCbPt4i+z12mOFpwKuz9d6ZN5BQVi3tLMnHg+48e9d7f+vIXHn7uySdTbvGIIgV4NGHRcAWDnnzR7skhVs4KFqFV9uDyoyjJC6A4QoLsTcIXbxDhy/6m4yLpyPGExZSFQh3PUYj5K2K6w0gJUoES9Gi5aEsoaG5uQ0vVMfSRGGcSfdBVhyoqg7wJQ2SB8sxA7FVxBcdWJL9yuy0PzM/hO1HGFRn9Pk/qx39HVLa8jCQDwuwaPDwjE3fFCsWyYeuC3DAKQwr8yWYka/ch3tEKhAvpnITd7mLDBJ17nlCjp6ONjKvjKCYPbrhC0XxtmmurUej34bobbhSCfC70k4Bt374NV119TfaaDgGbN28SAnxqJvSB/fuQMU1Mu+EKlF63HBVXL8Xka5dj+lXLsfTyy1FCAhmnfenu6sas2R/tr5tDAs2h/SMnTqCovNI9nwr2bHgH1y5djJXk+fIoWh8Ht/+eLr5837z08ksIlVbCx4bLMBlJktGB72fbsfody/vwC0892ucWjyhSgMcQH4gFLfSZQ6sDYVX24HJJlIUHl+OjCtWEr68O6YYDiLc2wvHFstMeciVxHkKs0t9RSRTMcAkS/hIxXV9b2oem9jia6hvRWFuLzsZa9LQ0IN7Zjv7uTjF1X6a/D6k+8sozKbFYqf6Ti06CrJF481zIA+IspvfzeETlyxWeSE8aqXpt4PzSwv2JvcGg6IucT0ZOQZg+xxvRc/x9JNIOtLxyYVSc07k8V6Il6DqwAeVFOSI/gK//UMMCfGLv+7jxyivIc5zslg6ehoZ6VJGoXXb5FW7JhaHT/mwmj3rO3HkfGoYy4A9g7sJLMOOSBZg8fTrKKitRSF4n9/flbGcWz0Q/ebNHj4jJ/M9EYVEh1q5ZjbyKSfB4fag+uB8xxcKXyPNnL/lcqautweq330HlvEuyBqRkQiEE2LZ6fd7gT3792M/jbvGIIgV4LMOCwWLMokEfOUOaZxgKRKLIIUEuyAujiDzjYLoVybq96COPSomVigkFxOT/5wILDS1iQgLyitXIwOxAJejzklCQd9zuxNCSCqCh20R9Fy0tfWggga5piaO+sQ21je2oaXCX+nbU1tahproRtTX1aKitRyt5Yp1NtehrayLx7oOdTsDQVBHq5jAsi4WQoGEQoo/iijG90z0+hHNykU9eMbfLcnexzvoaMb62KrzhczyXg4KMEm8IyZQJpWEXKqbPoMpg6I+bPcGmIwfw6ds/hVCYjuUcOUgilkqnPzRW8oXAld7e3buRX1CAAloG4NA4C7LBhplbdjo8VeIudyCPMwkid206sHcP+ixH3FPHtm3EN7/2dRFePh/eenMN2pJp4VHzvSKZWIgQtIOMYvc/9dyTT7a7xSOKFOBxxQeCzCFr7jcbYuHIJzEmD87orUfniX3IeCLQI4XnJxwsfsLrY69VI884CFVMQFAAO1RMHnIp0qFSpMIVSIYq0B+sQDw0Cb2BSvQG6TU4ObsEJqHbKEKXtxSdRgk61Xy0IxetdgwNcY2EO4HGpjbhWbfW1SDZ2Sw8aA51e8nI4C46IyXGA5EH3esX3cUKckPwkDfcfvR9Opc50KNFwyTC5ImTodN1aAvKC8LwhaJDerxcwSQTCaRam3DrrStFmPVcWf/uOlROnoyKikq35MI5fuK4aKetIC/3XEhxJjMJ7DJ3PuGPwn2d+7H7wEF0t7Vg8czpuP7Gm9x15wZnP//6179C3rRZwnsejuiEZHQRAgzHdFQ88cITTzS5xSPK0DTqSEYcrhAsy+TZPKCTSBZOmopFSy/BFdPDiBx5EYkT20Q3Jq6UzguucFiIecQpK50d1YlDyh4P9FAMejgPeqwYWk6pmONXz59Ey+QPloIp0Evm0jIPWtl8oGwhrPKlSJVdikT5VeguuxotxdehOudKHNLmYlt3HjYcaKcKfyt2rV9HXtt+OOmkGGCBPeORwKZjZSc0nF+E+UsW4fJZuXQuX6JzucNNeBti6ByzgZMqWYaj+/eL8zuUcAUT7+1BbiznvIaS5HusqakRk84jdP1JxGJRdHacu8PBXaLYoxdDlH4MM2bORmdDLdIdbbj9U3e4pedOU2MD2nr6EMnJcduTJRMVexStKynAEwDODmUh9oYimDJ3Hq5cMh2FzRuQOLQepM5UEw/BZRaCTAtXRkKUecmcsqQ/uvDkE7Qo3P1JybYDc9uv7gvAiORDz6uEXjwHTsUyJMquQkfpdaghQd5rTsWGIz1Yv/ZdkcFqJfvJ2/edMew41AjDRhg1AUydt0Ccy9y6NUgc3yq6gZ2vPfOx0LnTJy3GieY4+rvaRbv4kEHnK9XfjxwSkfOhvb1NhH0LCgrdkqGBf49HmjpXxDCQBBueH0c+72sygRuvuRa57gQT58OunTsRpN8air7PkrELV0ua4jn30NAQIQV4AsHC4ZDYFk+dhSuWz0Vx23tI7nsDjkoeJA/JOFoMiLdYSMA5w9j1rFmgWXN0nx9GTgm00nmwJl2GnoobUR27AlubPFj/1tuoO7ALuqaL0PRIwEYNJ4gVT5uJqy6bT+dyI5Iswvq5J/N8InROVF8EfTlzUXP40Icygy8UNljMVAK55ynAx48dFyNDiYnLh5DcvDx0d3e5n86Nsxlh7Fmzx37d9Te4JecOP0fbd+0QfX+l9ztxYWPbURy/pugfnX1jhJACPMHgtkyLxCOvrAJXXLkYU9MHkNr+a9K6ZHbigrEIC7MQZfKWWZBJaI1YEbSKRUhMuUl4xRsPtGH72teR6e8V4/mOBAPnsrByGi5bNhe59W9lQ/tDfR4dC1rlEhyvbkImlRxSJ5sNiVOnBDwXjh45jLlz57ufhg5OtrJMS5zboUaEzCdP/sQuR2ejuuqECD9Hc/PEPSCZuNCzplmOPbQW5jkgBXgiQoLGFVxuSQWWXb4El0Q6gR2/RLr5eLZdmGcRyqY4jU1E23M2dM3tzdqkZeiddjv2JUuwcc1b6G6ug34ebZrnBZ1LbnPMK63A5cvnIVa9BqnGw9nJHoYKMj70SBHa1Hy01dVkR8saZdg7aG5uwuSpU92SocPr9XHyCzKZtFsydPT3919wFGHdureRVzF5SKMRkjEL3ersAYwOUoAnMJzJGcotwCXLluLy6SFEj76E/j1viHlZs0I8/G2qFwQ/F64QG7llcGbdgqrQEqx/ZyM6ak+IriYjAye8WSiePB2XLp4O36GXYXa3ku08hO2DqgKrZCGqjh4dlrZuDqWeSzi1q6tTtLXm5J5f+PqTYI+cjRqTjMShJjc3Vwwveb60tbZg1779KJs6XYafLxJsyxq1ilAK8ASH27OMQAjT583HVUtnYqZzBM6OXyBRewCORgKm0zIehNhMQ/MFoM24Bs2FV2PjezvQUVctJmgYEWgfWITLZ87Fkhn5cN5/TsxLPCQJbgx5wUbRDDS09SMV7x3Sa8Jdfngwje1bt7olZ4dDudFoFB4eJnOI4e5QnNzEo2wNNZMmT8Gixec/deLq119HIL8YvmBQRAEkExe+vobHw3OkRN2iEUcK8EWASCgioeCuSkuXL8IVU/0oblqL9I5fI9VWK4RYtGsOlZgMF+SRcf9PY+plaCm+Gu+9uxldTfUns2OHG35guZvStAWLMSc3hcze14fOC+ZuXr4Ien2lol/00IU/FeHJtbY2o66u1i07O8lEEqFQ2P00tLCHz9P/8QT45wLfx3wsPB70x8G/y3P7ng/VJ45j084dqJwzT/wtycTHnZ501JJjpABfJLB4cEgxEMvFNO6qtHQWlhYkkF/9GjI7foVEw2EeFgLw+LOiMixeMf0mV54iK/uUhcvE3xvE3yRPkbcypiwnT/gqbH13A5J93fQzQyVYnwwn5ajkFc5ffilKEweRqt41dMltigOnZD7qqwcvlJ8EX3Me9rO3rxdNDY1i9KnBwv2GeeCL4YJ/v7fv3Ibf5S5RbJjwDEdDDTfX/PKXv0De5OkIkuEhvV/JSCAF+CKDQ9IseLGSMsxdOB9XLJqC5cUZlLW8DWz/BZKH1yPV3UZiTILG7cQsLkIkTxXIT6qcBtbRtvwd/i7PqES/5dCrZTnIpNNIJ/rF3Lz83mTPhm5Fh8PhH/mbZ4C8RV7jmX4F6gJz8f6G9STMVDYsRsNH4QE7ApEYlly6GMETa2B2t5DRMgSiQMeg5U9BU2cCGTo/Q3E0nNAV7+9HVVUVpkyd5paenXAkIiY/GC54CkCepelcGBiA48yjYF0Yv3r6F2hNplAxcxZdBun9SkYGKcAXIcIbpspMNbzIL5+E2Qvm4vIlM3DljBDmKseRX/Ua7J3PInngLSTrDyHdH88KJE9gz4NReILZV7GQWIrF/czrhNh6hYhnqFJLtVSTsG9Aeudz8O7/DaKHf4Pc4y8h7/jLiNH74IHnoOx9EandLyN5iAyAhiNCgGyFRM0gQRbt1Kfdqq7g6rNvxqHeEE7s3TEsntHHwe3BBeWTsWhWMZy9L5NNQIbHhRoAHIYORNGj88w+TUOSDW3QOTmwby90Q0dxcbFbena4/TeVTIqQ73DAInqu3ZBYgPkMD6UA82/+8qknsHX/QUxfvBwaGX7S+724oHpk1LLt5FjQFzNU0XBIlWdd8ociiOXmosCdL7fQbyHH6YSnp1pMf2g1kxC3ViHTUQurt42WDlg9rbD66LW3HVZ3E31uhtVeDbPxMKyGvTBa9iLcvgc5/SdQbnRiRqGOaSUhTC4MobIohIrCIMrzAijP8aAkoqLUn0bUbIGX/qbSehippmNIk3fJFbXii0D1ksDzgCLcTYk9bfaESfztUBE697+H8pI8eP0jmzwTKyhAvGYfWnoyIonqQseM5lmauK9zTqIahZWTxfU5X1io+ro6sX/rZnzhS19GWVm5u2YwKNi6eRMWLVkCYxgSsU4cP8ZDAGLqtMF75Y0N9WJZsnSZW3JhbN2yCU89/hhOtLajcv4iRGKxYTM4JGMTzh8hI+y1F554bIdbNKJIAZacFGL24HSvT4RXc/JykJ8XRXF+GCW5XpBeoiRooUjrRa7dili6Gfl2M8LJesRSjSh0mpFrNaFEbUeFP4HJOcCUPAPTSsOYXFGI8vJiFJaUiMkOgtFcBMjD4lmdgtEYwrEcxHjC/PwcMgDobxZEUUqizEZAzG6H2naURP0gEm31MC3aT284O+MTh31J8FR/DP1pC07tLpRRhT5yAuyIOZJ5ZqrmfZvQa+TBiJVemAjTNXAUDUrNFkyZOYMvzXnD7aUN1ccR8xr4/D1fPKfELj6HO7ZvwyWXLBLjcQ81tbU1ovlhxsyZbsnZOXbsKPoTCcybv8AtOT+O0+/88qnH8fwLz0OJ5WHy/IWI5uSes0cuGf9w1MzOZDY+/+Tj692iEUUKsORDcMWbFWMVmuGFNxhCkIQympMjBJJnXiqkpbgwipLCGEppKSui1+Ic+kxLUT6KigtQUJiPnPw8hHLyyLsOQxPdhXgC7Ozvc8j25CL+skL/acIA4Llxg8II4CkCySPPD6EoqCBH7YXRRV544yH0tze6YhyC6vFDzalA57HdKA7YCOXmZ49hBODz5QtFEA1oaNyzCclAMfRIAYlwhtaeT0jaEX20Eyd2YkppDjyBIP8Rd925wYlpdUcP49brr8X0GbPc0sGzbdsWzOV5e4O0D0MMd4viTOPpMwYvwDwTEo+iNXXadLfk3OB7Yt07b2Ptm6uxfsMGlM5diDnLLhdTIUrxvTjh+clt09xAAvy2WzSiyDbgYYYrwVOXkUoUulBYWDgZhduKeVQtHheZPTMWO0+IvFfyHAJRElgSu1BevnjPiycchSZCxYb4Dn+fM0xFVygOHZ9JTFiUxWKL7cTf5O3p+0YgjFhRCcqnz8DcBbNx6aJpuGp2DMvzulDZuRG+fb9BaverSDUfQzx/Pvbu2kfalx7R88znqWTKDFy6oALevb+ifTkOhduuzwc6D9w2n8qfi+rDB8lCP/92YD6HGfIYz0XkBuDwNU+ez5nHY4WmpiZs27rF/XTuvEPie+jAfjQ2NmLq4uWYd9mVom1ciu/FDdVIFxBnujCkAA8DbFXx7D0GVZ4mZ/rGu8Vi9vdCVx3RBYNHceIBCcaTIA94xx+IZHY6xJPvaeF13I4m5i2m7S8EYQTQ75kZ+m0hTD6E8wpRNnUa5s6bicsWTSUxzsGy3C5Mbl+PnJ6DIqmGDYYRhfeTjpn7j142vwyBQy8i2XTk/KeDpHOnVS7G4apmJHq6cF4zJNF9xddFoz8fDJ77uMh8X3J/2wu9hkMK7dOew4fx4vPPuQXnBreB9/X2wsgpwIxFS+n4FHF/SSSjhRTgIYaFNU1ie3THZmxe+zY2vrcd723Zn102vY9N6zZg14b1qD/wPvo7W6GpCjz0HfaOJZ8ACQGLvxB7m3zjU8R4zvyZWE6e8XWLK7Hsmquyk/mPsHBk/56KKfMW4oqFkxA7sQqJY+StcQY3d6k6F8ij1sL56M5diMM7t59T2+2p8D6xF3u+Rp44pmE6j2KfzvG3+/p6MX3xpXh32za88uLzbungOXhgH1r6kyifu0A8p1J8JaONFOChgioUzqirP7gX69/eiG3NHhzyLkBN3jWozb1KLDV5V+NI4FLsMadgY62KdVsOYeu6daglMbZTPOetd0S70oxbqOL+QIx5YAwS4/wiFJZXILeo6LwF50IR7c7kNZbPmI2rlk5HWccmJHe/kg1xshCfCyTC+vSrcLCuDx311aNyX6R54IthGmWMQ9vn4tnzxA219fWiKaJi/iK8u2MXHn3oZ+hoa3W3+Hga6mrx8M9+io3v7ybxvQQhznaW4isZA8gkrCGCxbdm325sOdCA1qKrYJYthpI7BUq4EGowh5ZcKMF8IFQAO1yMZLAUcW8ROqwgmlu70FZ1BJnuFoTCIdEliL2Pkfbixi2uIIvQN4vgKDJwzcI5uciPBaB2VaO96hBMby40kZzFFf9grit5+d4AUqoP8UPrUTllCjnSLMKDvCfICOFz0V5bjauvuEIkGg0Wzjaurq5CDS3Lll963tMZfhJ79+xGlISwctIkt+STWff2mzhQW4fSqTMQCIXhDYdRR4K8Z/cu9HZ0IOD3Q9ez3n4ykUBvTzcOHTyAde+8g7XvrkdrKoMSMox4ikEeSEUiYUQWtGW9/fwTj73jFo0oUoCHAK4YOxpqsWHrQfRO/xT0kjki61fhwR25whXJR/Te4WEU6VXVRKISi7LDYhwoRo+Wi5aOPrSeOADE2xGhCtzjDwhRkYw/+Lr5w1EU5McQcnrRW7UXvb19UGJldG+QoNG9cHYcqOEidLW2wOg4itIpUwdvYLgC3FZThWvOUYB5Uvunf/kLkXF89TXXDsvIU5zRnEP3eHn52fsm7961E79+6SVULlgMn3gmLPg5Uz4nD/0ZC3UNDdh34AD2H9hPv7sX23bsxPbd7+NwdS1a4v3w5hagaPJUBMMRkacgkQzAAmyZ1jsvPPmYzIIej3Cw07Ey2L19J3rKr4FRNJ2Elh5yftA/zoNlQeb19D2u24xIHrTSeUhOuR71Bddia4OKjWvfQdPR/SJLU4alxyccIvcEI5g+dy6uWjwFs3EUyq5nkag/lB1VjIfo/KQkLbp/OEyrzroJexsSqDmwR4ztPCjou5xBnc6YSKfPbd7d8opK5Oflo6mx8bzbn89Gf3+cxPTsnjUn4K1a/TqilVMRo30SmfQEn1tOZmSjpGDaTOj5Rej3BtGp6Ej4gnCieQiWVqBk+iwUVU6Ch84bf0ciORWOWCmKne9+HHGkAF8gnDzVWluN2mQYnsrFVDNQZfdxwnsmeFsWY9uE7o9AL52PxNSbcTx8KTbsa8audW8hHe/Jzn07Sm2bkvNHtDWqGgoqJmHxkvliJqqSlnXI7Hwe6c4mEmESoU+aUYm8PS0YRXrm7di+6wg6m+pIWAfXLquqOlQSnraWFrdkcLCwff4LX0AZeae/fOpJmMPgNfI405FIxP308bDH2tLWgdLJ0z4SDeLPfH4DoRAKS8tQVF6JAloKyYAoLCsXg2sYrvDKSJLkzIi6eug7ug8SKcAXgPB+6V/VkSOwSpdkx+49F/E9HR5Byc5AD+VCm7QM3ZNuwZ7+YmxYux4tJ45QZWKINi7J+IKtbBYBfziGKXPm4IrF07G0MInY0ZeQ3P0yMr1dyM5C9TEeMYmQUTgNXWXXYuv6TUiRQTaYrHm+V3iksfr6erdk8BQXl+Cu3/q86MP96EM/R/wcZy76JDgpLZlMIkr79kl0dHXg9ddfRV9/gjzxj6+qWISFyNKryAVwP7N4j3ZOgETySUgBvhCogksnE2jsTEOjCpK9lSHByoi2YiOvAvb0G1GbewXe234ER7dvEt1KZEh6fJJtf1QQKy7FnAVzceWiyVgc7UTkGAvxa0h3NcEhj1gRk0+cJsQcIZm8VMz+tGv9u/TZPqsxxuHaEHmBVdVVbsm5UVJSitvuuAOhcAQP//xB9MeHRoR5FiTe8zN5wK1tLdi8ZSMef/Qh/PBffoDXnuWJLmiFNDwlExCZhHUBiMHuO9uwr64fyuTLoLjtU0OGY4lRkZRoKfqNHLTUnECm+QhycnPgC0W5LpcW/jiErxn3VQ7FeLztGArCKoKpNqRq9yHeWouM4hEJety9irbmL4jvcfKeklOO9ppjCCQaRVj7k64/x2I4XF1zaD+uuvIqMfDLucKJWJWVk8iLrsN7G9YLUVa17CT/xiBD4acT7+vFzp3bMf+SBWhuasShQwexY8d2rH1jNdateRu7Nu5EzcEaJNr6oWZIsHUbk+bPyx6QRDKEcI6DbVm7nn/i8RfcohFFeXjVGnlbnyfsidYe3Iu1JxToiz4LmOeW7DJoeCo+qnzNrmaotZtRnKnG1NJclE2fAX80jy0B0mobFnngQy3IXOmfjIo62e4+kqFDZVGly5vpj6OrrQ1NLe2obelDmxlEJncGjOKZ0EM5dAno3FvZ8aXN3lb4dj6BG66aj4LKqSLc+nGwl7xjzSp85xv3YdbsOW7pudPb04Mnn3gU+97fg0kVU2mfnewAMrz/JMjhcIj+1tkDauyVNze14NCBA5g5YxaS/Un0dHbDTjvIJNNQHRWGasBDhqdhGCJqUJtqwrX3flm0aV9QE49EchqcI2CmU498feWK+9yiEUUK8AXAHsX+rZuwJV4BY+Z1InQ8rGhUISXjcFqPwt91FDl2G/KDmpj8IJLLYzHHoPM4zCJcx1X2B4j+qacW0CanhjAV3p62yX6LRJYnSaDKMpNMcNUvtuEK0PBxeJRFmSxHWs+VvxTlCycrxCSuqQR6OzvQ1tKGhtYekBajxyiAkj8Vev5kaIGICFFnqnagtO4VXL/yFjFYhri+Z4A97RP7dqMy6MN93/y2W3p+tLa04J//8e9Rs68apfllSJPBKe4b+qcZtP/udh9Pdlsrkw2f63zM4h+JLnnTOi3aKV2exPnImDjcfhhXfuEexPIL5b0mGVKkAI9jWIC3r1+P3ep8eCYtFe10ww57AYTZ3w2npwlGvAW+ZCuCdjeCmgm/V0fQp9OrAW8wCA/PQkQVmU4exQc1pEKVIE+QwG3NQCqRoIoujXTGgmk5SGTIG6H1Jokw1X+0efaLqkJeD3k7fq+KWMiPcD4Jf04+PMGQGB7Soo0HuolIzg/R7YiEySZxS/b2oJvEuLWtG83tvWhPaej3FsCJlEPLKUdmz8u4cVYA0xYtIUPozPkHLHSpVBIH3l6Nv/jTP0fhOUzKfyZ4gI4ffO9fkWlJIy+WLxKqWFR5VqvBwk03LK70NQHvI/+GEGN6z5502kqjO96JngSdA3pdeucdmDLvEpEUJpEMFVKAxzEswDs2kAA7c2FMXS6yVUcEFkSqpOl/oqK2SIyVVK9Y1FQfdDsJzUlDo1eVBNFJx7NCfLoAaz4hzpaiw9G8sOmVF0v10KsKh15hBLjGFN8RXazot3QrAU+6C15aomoC+VEPSsrLRXKR5gnANLOzH0nOHxYiMXsWCVOGvOJEDwlRVxe6ehK0xNGVNhDvbMfC6fmYvfRSN8HrzLAXfGjbZswpLsBXvnbh9cyuXTvww3/+d0SVHIT8bHyRR+uuOxt8XB96FUfoiGhKOpMi4y+BXhLdNN1D3D4X9oVF0pZvVgmW3bzyE8PtEsm5IgV4HMNtwIe3b8Gm7mLoc24mtzTlrhlBRPswCyQJJv+jissR3THIG+X94XZh9nTdCu8kHLLk/qdCzHUouofe0u/QZ/HqhkRFuHkA+o7DIzhRZW+nk3CSJPiJTvLCmxBMNiJf70N5WRGKJ02BL5IjvCNZYV44A14xXVQynFJI9fchlUgiY0OM7uQPBj82BM3wtU8lE9j79hr82R//sRho40J5fdWr+MVPH0cpeeMGPQeifZbuv4+F9oGNMtFsQfcQGwxpui9TGToOMiJNul85sUvXdCTSCXEPVuRVwmv4kKLPjU4HrvvyV8QMRp/0ZySSc0EK8DiGPZSWqqN4fU8XtGVfgsIe4mjDFRQLKPsk9J/7v0/AvfwDFfjJivz0zy78++K3Wayz09XZVEHa8XaoPQ0IxOuRYzahsjCC8mnTEcorzIan2TD4BJGQDAI69yymIoQrPrN9lR0D+2ywsXh0z/vIhYk//KP/4ZaeP6l0Cj/8wffxzmtvIzeaS7tCRgLdDyobbafBHjI3Tdh8r9ArH4O4i+hVU1i8uQ3YAw8ZhB56TZBx197Xhpkls2CKSIqD4x3Hsey/fRa5hSV0vDK6IhkaRluAZTekC4SH+zuxby/M0sWkR6d4i6MJCx1VdOe28HdYIAeWT2Lg9y3R9Url5JlgDEqkBKlACXrUGFq6E2g9cQiJ1lr4PBr8oRAMr094ciK0KoQk26eZP59cqEy2I38CdI04EUmMAiWE7WzXyoW2i+TmYv/uXcgPh1BWUeGuOD/YU508ZQq2bN0EJakg4AuQBGcNMyHE7sKeLG/roXvER96s3xtE0BNAwBtAyBtC2B9ByBdEwBOk9X7a1hAJWa09zWId93vn30kk4kDYh4LyCnH8EslQwM0clmntfOHJ0emGJAX4AvGQqHTVHUerGYaeWyZCvhcdLAJ03KSpUKky5QkEMuFS9Gq5aI/baK6ro3N0DMmeTpjxLmT6e6FYJlJ93Yi3NSHZ3SGWRFc7WaMJGP6gEGjJ0MJZxp5AENs2vINlS5fC5/e7a86PcDiCQDCI97ftQnG0hAwtPwksL4GTCwutWEhg/SS8ftqGw8pe3Su8Xo0MLtHkQYgmFPrHZUkzgb5EH3KDuSBTgww9B52pblTMnk1byntDMjSIfsC2te+FJx5/zi0aUaQAXyDs9XrJwzu+ZztQvpQ+c2UySK9kIuJ61DyIBE+/Z4ZKEfcUoNMOo6XPQWNXEjVtcdTWtaKquRfVnTZqOjK0pFFLr9UNJMYdzSJbV7RBS4YM9pZD0ShaWlvRXHUcS5Yuc9ecP8WlJdi6bRNS3WkSYF82suF6vx94wRxyziZbnenfmWBvuIWz/MkjZq+Zw9Rtnc0onjkzm1A4RuEIDtcBg17o/FzEtcWow/eVbduNLzzx2BNu0YgiBfgC4YcnGIki3VqDxqY26KVzsiJ0sXNSiMnLCeaIaRczwRIkQmXoD1Wgz0fCHJ6MZGwaEuFKJCJTkMibg86eJJSGXZg+exY3Ero/JhlKovkF5LVuQWEsitLyCwtF82AZppXBji3bEA1EBx8SPwssvBx+buhsEO85HB3nSUnyIsgrKhbh97EEiymfi0wmLXoBiATEsy4m1R82DDIost24pBSPNNzsRfdSPQnwI27RiCKTsIYAnoQh0d2J9WvXoz7vCvhmXpMdFWtQc76OFiRuQt/4lRZxF5xSqQ1RRXoS/htk7YvlNBSqYB0OO9bsRrh2HS6dU4yK6TOGrDKXfBhud2+qqUbXsQP4s//vz8XE+BdCV1cH/upP/hzBTAQ+L4nJEF03vmXaetrQ1d+JIHnB3Dc9OKMMl638lEjsGvJ79DxhD5+P+ejuXWivroHm8L3urjwLvGm0vAQzFy07+TuSkUMXRlPm7W+svPkGt2hE+WhtKDlnuNtPIJqD5ZcvQWnXdiT2vi6kTAyqP9gncSTgGo3noPUE4NCrTU+/adnIpDPICKudJJjKHNUgF8QvtgMfA4mj+O6FwBULt4/zaGGcLc6v5CGz+Kapkk1sfRZFdW/girksvtOlLzCMcNewkklTUNPQhF8/+7Rbev7EYrlYeOkS9CV76G4fyvtdQX64AEXRYrpXgAzdM221NXS/8ghcYwduhjq6eydqt+yE0ZaC0ZGB0T6wpE95/9FFp+0bt+3F0fd38g9d+HMmGVfIEPQQwZYrh6LzYwGYTYfQUXUIGU8UeqRAeMijFpYeEF0SUg57ZdrrYNbvgV27C57WA/C17UegYx+89Kq0HgZaaL9bjiHTVg2rr4O0MgFb9UAxeJYe/h0egP9C2rnd/dG8MBNxpI5vRrDmXczJSeGS+TNQWDklu8/SExhWLBKzEzt3oebgEcxffAny8i5sTnKP14N1a99G1Hf2OX7PFc6e9pExyFnTff3dyJ82Bf5AiNaMjXuEQ8l7334buXYI0XCOSEbj9nBOSAv6Q+K91+PNfvaF6H32s9iGttUtBQ0ttZg0b64Qc8nI4Yagq1544rFH3aIRRYaghxgO7/V3taPqyDEcqe9Bu1ECpWwhPAVTxIhEDj2sPOfvsAoMP8TkWbLY2eTZZroaYLeegK+vDrmeFPLCBqKhIHw+bmfjPpjc9YeHnbREaC+dccR8rfFEGj1JB/2mirhtIGVEgXARlFABtHA+NKpERAYrG+3sPnPIXbTNnXJsLKa8P2KgBt4fM7s/ZKREErUoDduYXF6IgtJScrhDYrCGsRSGE0lF9JByG99EgY+ns7kRm3/5a4SVIKZdOgN//Kd/Ko71fOnr68Of/8EfI+bkwmOQgTXE4sieNWdHV7dVofjKSzDn0ivFaG6jDd8Xib5evPvkk6j0ldHn7Dnk/TXpOe9J9CLAXa+8ATHASFe8E9FATGSBn0xAsx0c667Czb/9LdGrYqyFobnb10QdUGe0Q9BSgIcBFmEesaizqRH19S2oaelFhxWEmTMFWsE06NEi0iPyKmlbMbLUgHCdq5fM4sfCICZHyA6KwQ+LGCe6twVOVz38yVaEnB4Ux7zIzwkhJy9HjJxkkDXOGYDi++zR8s64+8C/I4Q7nUI6nRajLvX1xdFHgtzdm0Q3i7JNhoZD3r4vB0qEjoc8H8UXhkqVTVasxNGJ37GTPXDIm7Z7muBLNCGm9aMk5kFxQZT2Jx/+SExURWNt+EqdDIyUmUZvbzd568kPKsxxjqrpaDhxFDXvbkVRrBTdVgf+/l/+CeUXmJD1wF/9FeoP0TXmCUGG4VzxKFhdvZ1AeQSXXHP9mBAFNloS8T4cWvM2poQqPmTE1HfUkkFridB5YbQYrd3NWYOOntfJhVPpOcs+7/y8Hes8gQV33pZNyBpjAuwLhkQzg53mwXTOsY4a40gBnqCwCLHAmcl+9LS3obWFlo5etMVtxB0/kp5cIFoCNZhH4kXC5Q+7E7HzQ00LZ2ecRrbTBl0u/o+sZjuTgJPqp6UXdn8XtEQn/JkueJFEzGsjN+Ila9uLcCQoup8Y3EeXQy6uUGd/k//n3gL0h0/+VX4vKgu3+wiJI487zRM3pJIpqnTi6O1Loj+ZQXcig3gaSFl0vNBgKR7YKnnXThoqeQEeJYMIOUWxkIFY2I9YTgShCO2PP8h/SFRSJ/dhjMDjfNfVVaFtzz5E4hmEyNlSs6d+3MPXNdnfh0xfAj665070t+He//P/4Yorr3a3ODs8KcL27dvEDEns9eXlF2D1Sy/B2l0LP3nAw3WeeBQsS1cQjpHRNgYuBp1KJDNp7GtvwuTimSefHxbRI02HUJ5bgf5UHB197QiRkRoJRFFHwjynbK7YRmxLy/HGg1hYWC5GAxsrAszHwtVQu24jM6kYsxYvF7NVjTUD4UKQAjzBYRHmhYdiTPb1oL+vF91dPcKb7OlNoDdFD7CtIeOQ16z7SLh8MFWqwNxZj06FR93SrBR0kjnFTJLAWfAZCkKGjYBXpUWnh1xDIBiA3++DNxCAZniFxzMguuf78AjLngWZjkU8mGQJczhZjE2cTIpELvZIeOadTIbH/KWbm8Pbhi7mjeXFR/vE0yWK/WEDQhgBY+/240nsW5rqUf/aalyfiaBID8CTHedpwsDXk3MTuMVxV2cDvPfehN/6/D3ZlYOADbH1G9bT/ZA9K9y3+J2XX8WXzVJEDL8YPGM4EPch/fRYGY6SDdSeTBJP9J1Afsn0k3cJm7LHW44iP1xIohtBd7wLYTKye5N9QoynFk6jZyR7jvjZrG88jN+JzISPBXiMPRNxMqI3ZlrRdMkULLz6ujER+h8qpABfJAhvktsS6T0nQ9lmCun+fqRTaWRYuFjEMqaYApDbYC26KqdW+PxQeuhm0TVFtNka5AUY5Glw30PDoM8kcJpOMkGeGwscX1QhcCy8w2GxcgXO//iVKuGBfWVhHhD6gUqeX3kX2GsX64djf4YI3leTKvcdzz+H21p1LI6WCZEZu3t8YWgkGbX9HXhnlg9/8t3/45aeHW4u6OnthY/nh6aT09nViV8//UtM3lCDS3MqxDm8GGAB7swk8J9te5FTPPWkAPMAJG29beiKd2BGyazs80D/DjcdEKIc477x7nPAAtzYdAR/WbgEfo2jB2PrbuMGpXYyHB6PH0P4jhsxacqMCTMtpBTgixCu5Ol/J71J/p8QJ9Ex3/UMzyBS/CDQl+irtAhhEyXiQeatxQPN78/w3RGDjmtAjJlR3ZfzQCOjZueGtzF1+wl8Lm8WbDoYriAnMmwwPZk6jq/969+gvLjULT13ahrq8Iv/8de4xz/VzQOY+Ih2aRLgH7XvR+4pAszwvX+46RBKc0qRG8wjz7cDjV31mFE8K1sHuAwI8J8VLBqTAsx4FA2He1vwjL8D8//bXQj6Am4Ea3zDApxOp9/65m0rbnKLRpSL4ykZYwjBpJuXQ7YmL+T5ihljWFDpRucELZVDx6ct5ObSFSPvlrazyEUW36VFeNS0XEiIecjgYztlGU/ww1hfWwV950HcFJlE51mZ8OLLeDQd05MG3lr9hltybvT19aKxsREK1cf9eX6RuOY9QxPKhIRuD5ZSnmKRxfhUOGub+zA3djYgnupHU1eD8H65/FRYjOnJHYOy+wEZOr4ZoQIs61Zx4L31wsD68NGOT7iOUhUnTK+jcjhSgMcKp4iWENKPW9xtxJMvGTK48oz3x1Gzbh1u1YsR9QSoUh3/Fv5gsOh+WhgqxvE33xNe7GCwTAtbNm/CM794Cr/+1TN4Z+1b2PTeBqR8OlZ3HkdLXxc8pwnNRIRlM0hea4BulY5EL3g2JxZYXjhClRfKQ8gXxtHmw/CQAZ0XzhPh6YFtePuedD/8tgODv0O/p/N6NsbHEFzbWIqDq6OVyDlYixNH9kMjg3VC4Ci5z46SFsqBOCQSQqXKZM+GdVhQ1YMrY5WwhimJaCzClWtA98Du6cd77VVYdsXlnygA+/buwcsvPY/enh6UlVdg+owZqJw0md6XY96CS2AVxbC17gi8vUkUesN0Lie2sWjQueIkvT099eizM+jLJNFHotqbjotjzwvkCAOvKFKEpGWirb9TrO/L9KMr0Y14TytWhsox1Rej8w4kUnG6KBYJuxfZ6TlZ5kcf3gcvGQz5joGNdYcQmToZfp/fdQjGJ9wMSAfQc7iu5j/eefTREX/opQBLLnp0w4Oq44ehbNiJz0amkVeSTWK7mODjLfIEUVV9AkftXiyYf8kZQ4xr31qDrVu2YO68BVi8eCnmzJ2HouJi5ObmIicnBwUFhSifPg3ByaV4+/0tKE2oCHt8IsQ6UeEjK6RzV6Aa8JgmciwH+WIBuvra0U8nksU3YSYR76jHDBKwAqrq88jrLbFVXOnLw2KerMS28HJvLV7zGtidaEd3vA2GmUKEhJjbhjnZkb5yTvA1HMrYKl/HXCMAu7cPu/qaUDz9g65X4xEWYNuyO7t0VQqwRDLSsIcRT/Th2Ko38FmnCMWB6EUTej4dnSqjYsWPAwcP4mBvM/LLShAJ8pCPWd7bsB6739+FFbeuxOIlSxGJRrMexGnw5PulJaXo86vYsn4DFgQKqOIez9X02eH+scVGGJOMIKZ5IrREMZNep9Dn3eQZ64EYOrrqsdJbiKtCJZhK66fTMsMbRSV5vj66D9/trsYT0RiaL7sHjQVTcdQfxkEzjhO9jYj3d8BHAh3RfcIL5Zzqj/OLOQ3Sp+ow6FV1FHBgm710Q+GwtwqdvHF+b5DXzp75OUco6FKWecI41lCF1qCOotLyMTeIzmDh+9ex7S4pwBLJCCMkgR7APe+sxfKGNJZFyy5a8WW4GvbrHhRZBlqPVWH3gX040daIhG2KMOOrL72A2+/4NGbNmv2hLN6Pg0fW2lF/FF2HqzAtlA9zAp/bAQnzajp8tPBrWPci4Vh4t/M4UpqGnp4W3BqbgnJfVBg7vJ2HhJLPCg+8U5XuwW4ng7Q/CjN3EjKlc9BVPBN1sWIc8fpwMNWFup4GZJI9CJOgBg0vDE7KpO+zGPMrt7uzGB7sasK+eItYjvS3ozrRifZUHF1kbLbT0pTsRnWqBxn66yzq52Ie8d/hv1uoeLCt7hC8kyoQDIToHhl/13e0BVh2Q5JctHDo+ejBvcAbG/CV2Gx4yXO7GLKezwYnASUyKdRTRd/uddAb8+KI0ocpC+bhm9/6bXerM5PJZJBI9iMSjorP1fW1ePz//TOua/NgeqQQaRKkiwH2Mk8ku0RCWkA18HZ/IxYYOQiT93pb3gwUeQIfCiez1xq30ziW6sURJ40DJLhVuWVIlMyBVjgNmqIDfa3wtFUh2noCZe21mJ6MY5bmxxR/LoKeoIjm1Pd14u1kPUKLZ6Js9gyEc7JTTSbi/ehtaUeqqwcKd3nUFESKCrFjwwas7I2gyB8553uf75NNnTV4s0zD8js+I7KYxlt7cHbYYPPEq70dM569++4RvzmlByy5KOFBUXge29rVb+IurRT5vpDIBpZk2/l4Evx8qtQ54aYg7qC+ugYFVy/BvLnz3K3OzCMP/QyvvvgicvNzUVxcilgkCn9JAdZsWo9Jjh9+ET6d2LA3ya7Uc20HRKj2xpypaCVj5o78mSKacDjZjgXBInGeT4XDxqW6H1NJbGeRITOltw3hpiNINR1ED3msVjgfTslc9BfPQHNeJU6EYjgIC0f6mtGd6EBPKoFNejemfWElrrrjNsxesghTZsxExdSpKJs+FaUzp6F83ixMWjQPU5dcgo50HHve24zLjIJsEt453v+8dQkdX0NzHeq9NgrLK8WQteMJ4QE7ds+MSOhHLzz66IgPLi4FWHLRMTAQyu61a3B1K3BJpBSmqDIlA3BAkwVCJ0OFu2RxW2FjoQdLl1/qbvFRent78G/f+x7ijf04cvQQVI+KispKVJZXoNMLHN68DTPJW5voZ5q92RQJ7brOany2YA7yjQCm+GKo9EcRJG94R18TlodLT5PfrKBx265H8yCHvlNB3i0Pbjkr2Y+yzgZojQfQ13IUcYW2zK2ARWLcS95xQ34lDpppNPQdxu3f+RquvvEm5Ofkiv7dbAzwopN3HPD5EA6FaAkjk0rjkZ/8BL5jLSjUAvDYCoK6l76THblusGLMv1tK399afQB6ZSnC4YjoLjleEMdq28lQSn302ace7XOLRwwpwJKLDh5w4/DencjdcQwrY9NEdulgqhsOufEcVqrlQKMvjNWFJ43QaTGoMr3QLkD8bY4McJLQ5o5qLL3hWng9PN3gR2lra8XLz7+ASXmTYcYzOHzwIA4c3o/2thZ0dnRCO9yIqT4W4Avbp7EOC3CGztmm7lpUKgHEFC9iqhfxZBK7uxvRbCdwWaT8Y88Dl4vrxu28ug+FJMaTVQ9mmRamxbuR11oFs3E/ejtrkTb8UGPlMBt24Ut3XYcVK24VSXBng8ehDgWDKCGvuMFj4WC8Fce6mtHV2y3unygZAdwkczYxZkMtbHjhS2Swpa0KJbNmCWNtvCBGbLPtRNLBQy8+9Vi3WzxiyDZgyUUFt/l0tLfi+G9ewFe1SSj2RwaVHMT9Yrl/5/Z4EzJ+qpjOMVw3krAAcAWbY+lYFCwUny90b3XyxF7qOITK++/C7Ss/5ZZ+mLq6GvzZ7/8xJudMJRHwIpGMoyvZhXi6E7fHpmCxkovgRRKCTlsWfta7H0VlpQj2pLPtrl4dfXkBJGqa8DXfDDGwxWDh+4+HNeHhH+OZBFqsBKrsDI7oKrbaFm6+cgZ+/9vfgEdMBTl44qkEGUht6OnsQkttHdqO16Lt0DHorb0ojDuYEshFUSDKO0Be/ZnDy8LLpkP5TftB1F8xG5dcdiXM9PgYK1rMDmearWoGy75254oat3jEkAIsuWhga56rkO0vvYCbGyxcllNJnsrZxZcFjAX3192HMeXzt6KgtGRMCzDvMc9GtOPtd7F0fx8qwuR1XuD+cleW1mQvnot24U/+6e8QDUXcNR/AIejfve+bqAhOgoe8ZD5vPNVkY0cdyhIpfKN0icie5Qqbz3s2b3fiIQTYNPFrrRG3/+l3YKcyMM2MGLSiN53A5n9/FHep5bA+fqyTj4XPqUb3MX/Vskw0J7rxJGrxx9/7e1RUTMpudJ7wBBqdPd1ob2lBe2MT6vcfRtP7B+Br7MF8IwdTo0Uia/pMnjsbCF2pOB5JHEPRZ29DSWnFuJiwQQqwRDJCGCQKe7ZuRP6Gfbg7bzbd/YPzDL2qho1tVai5shL3/d7vIxgIuGvGLiwCD/74h5ix5hhmxoqGJMGMveDX2g8j8IUb8KUvfNkt/QD2zv7tX76HnWu3Y0b5LBJfM2v00N9u7KjFAlPDnXTee+wk8vTsOZyI4egBAX7eaMZ3fvjPCHi82RXE4WNHsOYv/hmfCU8FT71yKllhzY6xzGu4S9wnnR+eIGFfTzNqrpuCb/ze77mlg4enDn3tlVfEQCqXLFyEYJDn5/6ADhLj5oZ6VB88guPvbUNuVScuD5WJa3omPCTCe7ob8VxuAks+e5c7t/HYbg8ebQE+DxtMIhl/6LqBxsY6pLfuxorIJDEO72Cqfq4UeSq2XZE0PvvFLyESCApvcKwv3B2kt74ZMW+A3rsHc4HYPBZwuAJHX16LA0cPu6UfwBml93zhS4iWR1HXWpM9x/TH2TsqjJVgj5LCI007sL6rRnTP4eHvz1yVTwz42NOplPspSzKZZEvF/ZSFz4FfNURUoDUTR2O6T7zyZeOs8Y87Ryxu1UocMxYvdEvODc6FKCgsRHV1lTDWnnzsUax+czV2HthDBlMrvH4f5syei1s++xnc8gffwtFZMRxOtIsuVmeC939uuBjzm1I4SIauZoyDCTnoGtF96NV8Rrbf3AgjBVgy4WGLPZ1J4di6dbgJeSjwhQY9KIRGT+eb3dVY9vk7MKm8wi0d+/T29SFR3Yio4aeKfGgUmMPYEa8fV6QiePGxJ9B/mrgw5RUV+PZ3fgcZbxpt3a2uCNtUw3mQl1OKA06Kzr2F2lQ3WtPxj/WmJiqnHy+HlHlUqg3dtXi6eS/eoXttU28dXu88il+17seu3kax/ozQb9m2c17NCzyDFd8WV119DW65dSUKy0qx9/nX0fPMWuz98dNY9U8/wrP/9l94/Ic/wtOPPIIdb74NvaNPTDzxcX+Oix1SlJuik+F5/whqq46Niwkb6IrotmOPSlhLCrBkwsOJV/u3b8bcxiQuCZfAHGQ3CRHi625CfEEZbrjxZrd0fFBbV4NIwibPamjHtWbDZW64CNE9DXj+N8+6pexIfPBXFi1aiq/d/020p9vRE+8RIsxJYQEyBiYVTsUJEuHmVI8Ir05U+eWM+bT50TZQMYcuiSZHBfiMcYRlU08d9vW3YF6wAL1mCiHVgysiFSj1hvBm5wns7msW9+LpsPBO18PY/MYadPSdWwLv/v378MjPf4bVb6zC8RPH0VJXh2VaHhYlfLikBZh9Io4p7zejbGM18tccQN6a/bihJ4QyT+QTM+uFkeYJ4Ba9GDXr1qM/EReREcmZkW3AkgkNh9nq6qrQTtb9N4IzEPYObppB7kqRzmTwWP9h/Nbf/DkWzPlgAIrt27biyOFD0LSxE2JjL5MTn66/8SbEYjl46cXn0fvI67g+d8qgEs3OBRYNHvThN1YNPvW//gCL5y9CW1sbNqxfh0/f+RkxIhMLzYsvPocnH3wM0/KmwUeeM4swV8Yd8S40NB3B7xctxhwSnaQ94uMfDCucM7C9rQZHFhfiO3/x5/AYH3TbqqqtxoN//Jf4un8mQr4AOs0EHm7ciWuilZgRyMN73TWY5svDQjJyHqLyPitN33Jwb9FCYcic6n6y8cKCtyXRhMZ5RbjqM7dh6YLFn2jU8NzhmsaD0HSivq4e7215DzXrt+HSdBizPXkIiCQ5/gVHGFXCsBJ/UxHXjtutzxZR4W9r5Nu90X4U788vxJIbboF9BmNkLMDHZNtW3KN7bvzyzddtcYtHDNkPWDJh4XlXk+kUDq16HZ/O5KIimDPo0DNPKL+GKpD8z1yLm25a8aHQIQ+36PN5kZebL2YBGgtLDi15uXkoLCqGQUbHm6+twtS6BHK8wbNUl+cO/15Q9yBAHvabVXsx//JLEQmFhWGybesWYQDk5uVh9uy5ZAEBW7dtRsSXnbiBK3S/xw+Vvl/d3YhZvmzXpImSjOUlT7U+2Y3N+Sbu+t1vIz8v312TJeAPoFe1sGPbNsz25qA21Svaew06N7X0vSsildgdb0Zbph+5ug/zQ0XYG29FhS+CmP7R5gQxCYTmR6a+FYcOHMCemqMk2hmEc2PwGx8kfw1QV1uDV15+SVwLzefBvt27kXewBdeHKkmYVZEwx9ciu9C1ptveoXufX8/pGtH2PArYgVran9wg8gqKWejclWMNR6Fj/NXzjz963C0YMaQHLJmwcPvTznfewqz3a/GpvFlUgQyuCtGpEq3p68DqwgR+/2/+D3Jjue6a8QF77v/2P/8Kd7T4ECaxG44HnM0Rztd9u7sa7ZdPwZ1f+gLywjG8v3MHGurryGBRhQh7PAae/sVT6Kxpx4yy2Vn1Fv9T0NDVgMpkGl8unAePagwqMjGW4bBzVyaJRzr2Ysk3P0+GG3l+VnYiC+6CFPNns4x74334zZNPof+ljQixSKrADH+e6Gc7y5+PtV0nECCjZEmoRIxm9fOG7bg8Uo5ZgTNPaMERCcd20JzoQb2SRGfUA7MoAt+kYpROnYzSigoUl5QiQn+/P9GPfXt24/U3Xke4tgNTM35MtwOIktgP9fnnCSeqetvxS08r5vy3zyEcCItuaWOJAcPassy7vnn7rc+JDyOI9IAlExLN8KDmxFHg3e24MzoVBlVkgxIirswsGy/Gj+GG3/0aZk2f5a4YP7R2tGPnMy9jiafgQ577UMO/XaIH0VPTgN0H9qKhpwP+WIQ8KwOKx4NEOonueC9yCvPR2NWC9vZ25AXzRCiavxvwhcgD7EFnvBPzAwXZc+/+9niDj4eF9tet+2HRKY+aKo5v2YFjG7fjOC373tuC9w/uQ/mUKciJxlAxbSoOdDZg295d8JnAivzpyDX8SMNCoRFEiTeCkOZBW38vVrUewqJomVh/JhNSlNDfj5KxVaj6kdtvw9/SB6WmDd37j6N230Hs27oN+8nbramrQWdHB+q37sYV3V7M1nPEONAXOmLameDweJ43iHRXN3bFm1A2fSbt7Ni6wgPPB73+8oUnHjsoPowg0gOWTDg4vJYgS//93zyHLyRyMD1SgMxgE69UDRtaT6Dp2mn47T/4g5PD+rW2tGLL5o3i/ViCw3ozZ83GrNlz3BJg8/Yt2PH3D+Iz0Rli4IThhJOJMuTl1SU60abbSIQ8UPLCSBuKSEJKJVPZNkcS3+r6eljhPJTHSoQnxF5y2kqjqb0aV6tR3J43U+yvaHccZ3Cm8jvdVTicaMPn8uYgY5piYAsBHU7GsbA/1YHcz1+P3/ryV0RxQ1MDvvvnf4YSXwTT6pOY48tHPgkWn9POdD+OJ7pQHQO6K2OYfagH18Umn3U2qYGBOvhvmpaF/kwKCScjwtJJ1YHt1WGTxx0hA2GyEcmGlofxfItcCjoXT3UdhHnz5Zgx9xKYGW7XHhuwAIumEcv8wtdWrnjaLR4xpAcsmVCwPcud63e/uxZL6vqxPFox6NCaqPiScbzl78Y9f/C7yDsl9JxOp9DT3Q2fzzemFq/Xi7y8fMRyctw9Bd57522EDzSiwh8dZND9/OE2SW6HzPMEUeh4kZNwEOtKI7c9heJuCxVxFWW9wCyEMNuXgyPdjegmIYh4Q8IT5pGxDE8AB/uaEbIdTKZtzHEmwCwyfVYKL7Udxh15M1DhjYrQcow80ggt3BWMhzzN9CdxLGzjsquvFt87fvQIEnRfffarX0FnQBXzAZ9AHEeNJOpydGhLp2PJf7sdS6+6Eu++sxZztajIazgbfM154XGOfYYHYcOHXDrH+XoAeY4hrlOezt509voNJ/zrPCBHITzYWHMAoamV8PuDY8rI8tAzlLGsNeQBb3eLRgzpAUsmFJz1fPzwflivr8e90XOb49egyu3Zln2Y8tt34c47PuOWZuGsXh5OMEs2bDUmoGNjg0PXsxnZXKH+x9//I5bv6kRFKHdYQosfx4D3xWdHnCH60wN/nZ0yLj3U34pfdB2FL7cMuWQgWOTRsYB1p/rQ396Az0cmY0GoWEzbN4bO8ici5sXtqRN9m79YeAmS9gcZv9wOyt5xX6Ifv2zdi8v/9Nu48aabkSEv8Ef/+QPcctunMHv2HHT39aK1uRnJZEJ8z+MhAc/LRWFuNonrX//u/2HJ+52YHi4QiVLnQ/bKZBlu4T0dfrbWd1Th3cl+LLntDqh0DGNFhH1+P3eX+s43V97yI7doxJAdtCQTBhainp4utGzYjJW+MgR07zmJ796uBqQWTsKNZ+jzy2EqrhSzi2fsLGS9D4gv008VeG9tE3J9wWH3fk+HK3VOEuJuT2leaA84pMwLf+Yw7MxAPu4MT0J3Rz1603Hh0fE1inrD8EQL8XzXCVQlOuEj0boQWGp4WEcWxzMtnEA2VALPv8WzCalpC739fTAswGuTMWLa6CJh3dp0HL+OH0PFXTfj0suvEN+pq6sjg84S4stEQ2FMnzYd8+ctEMvMGTNPii+z8MorcCjVeUF7zddn4N9Iw0bDpdEKlB1vxeHdO8bUAB1cRSiOcm6zWAwR0gOWTAhEtUQCvO2NV3DF0T5cnzNl0O2fXKlxe+XjyaP4/AN/hvncfYZgr3f3+7tI1LsHFfobKTh0G45EsHDhYmEYnEpVXQ1++UffxZeis0ahmj07fK55j9d31+DlZBPKC6bCJyaD58QsFS29LQj2dOIbBQsQMwJCtM8GCyp73iyEPJWeQr/FnnXaytD3zY8YYexxG4ohMow1EnqHvs+JUyxMLBSD7ao2gEF/+fGeg1CmFiHSkYIaT0GxLFi6BjvoQWh6JSYtXYCFy5cjFsmOeMj31U9/8iOsuOVWlJWXi2aEUCjk9hl26PrG6Np+ILbHq6vwm7/8B3zBM1ns63iErxNnaj9uVmPSXXciL78Qljn6fcA9Xh/SqcTf3bdyxV+6RSOGFGDJhIAnWji4Zxe8b23Bl2NzyCvk0ZcGd2vzKEOvthyE9+5r8aUvf1VU0AwPWrB182YxaAHPGTxW4C4n0VgMl152uUhwOpV33n0HR7//FG7LmSY80bEIn18WXB4Peq3ZhSkF08TE7lzGseqGznpUJFO4t+ASIZKnt+GziIvQLr+zyes0yevP9KMt2YcmxUY3/UY/Xa4krU+QoNnqhwdM0WwTvkwaPhK6AN0iMbpPiklE88gLDxt+hLm/Le1PhtbzqGln8xg5evJq1zHkffNTmD91Frq7upCIx+ELBRAMhpFTkI/iwiLamw/YQwK8atWrWLpsOXp7epBKpckTIyOE/qXSKeSSIN/+qTtEkhBT39SAp//y7/F5u5SOZ+zci+cKh+O3ddfitQIbyz/zOZF3wcc9mrAAp1KJf/rGyhV/7haNGFKAJeMeHpGqo7NdzPH7FaUcpYHooL0Y7vNb3duG1YVJ/P7f/jXyYh8kM3EbVV9fn5j2jav9sYMjjpk9poEKeoBHf/Yz5L++R3RbOVdPbiRhj5X7vb7ccQTbkMBU8oSFztHhWGRg1HfUYIGl4Z7CeSTM2cQivlYe+p5Fnm1HqgdVyW5UwUIDiWxrMAdxWvp9YSR9Idg8AAn3gebuZ/S9U2HRVriNOZ2AmiKhTPYiSEsg3oXCeCdKMilMho5J3gjyfFE61wbSwjM+szfOk19U93di40wv7rr/W5haevYxw3e+vxNHDx7CnZ/5LLq6SbATCZgZ7jNskxiksOrVV/B7f/BH8PuzkdG6xno8+1f/gN8a5wLMBgbHfH/VdgAtV83FgkuvQoYMjtHE8HhpH9I/vW/lTfe7RSOGFGDJuIYFyKZneutLL+CmegtX5EwaVNgyC1Xmpomn+47g2j/9Nq66/Cq3fHzCXXv++f/8NVYcs1EQiAjRGsuw9xM303imfT+OGRom508S3ao43J8ikW1sq8Y1WgSfzp8lQsvdJLqH+ttxiHzTE6EctMRK0RMrhhnKR4aEVyHhVTUPFB5OkYSXQ9pZqaIvD5wKUZDtb8xi5/AwmLQ9i7rT2wKDvGidXqPdLcjtqMM0EuQ5qhczA3minZo70HD3olPP7IAcbo83obEsiNCMSgRjJNweHQE2kngl3ac8glqyL85tCNi7+33MXrAAd3/xS+K7p/OD7/8Lvv6NbyMSyc67PFEEmOHrznMHP5w8iqLP3C7mDrZGce5gjp5lkulf3Hf7zWe+GMOIFGDJuEanh4cnWshZvwd358wWXS8Gm2TCngsntlRfMwXfuH/Ejd8hpy/Zj3/+3T/GvXYFDH1oJ2EYLjh825aO46n2g+TFBlFJosqGBItwwkqjs7UaN6ghOCSSu7xe1BRMQTcJdSpWAgRySOQCwkNVuLlhYDmpT/RGvFeFAAp4PecG8AsXaV4k6vZBj7fCM/MaEQa3yCiwMwk48Q54uxsRbatCZWsVLkklsSRQSMZNDhl52b69A3BY3bJsNCS60afbSCrkMZPV4Bg8tjJDhiKPw/z/t3cegFUdZ77/n3abepcQHVGNAWOauzGYFuMenDixHdvZ+KU9b4qz2WzJ87Zkd7ObzduX7NrxumA7sYl7ARuwMbbppiNAgFDvXbq69ZT3fXOvMGCKBJJAYn724eqeMufcc+bMf75vvpmhfTx0PRXtVJEYnYh5N81DWjqJOwl2akqaiOJvaKjH66+swA8f+yl88bmnB5MAMy56T3e3VuPN9BCuvOMuGGps6soLAd/zaDj8zoOLb76VKvT9ehFSgCUDFk2nwqq+BuWvv42H3KOR7k78QnvhmeCicb/ZiqIrsnH5jCvjBeXAhF/ig0UHEH13K+5IG/eFyd4vZrhdsCLUihebixBJyUBechYJKgkcWUlHGo8i5EmHMnoO2rILgJRcaGTtaopOP5qFlEWQnhwHo3FbLwk3zDAfTJvIXuWhIEngQaIq7pLuhuJKgMKBX4YXgeLPMNa/A+1BCx3X/DlUO74fu60pLQ7mMoPtUNprkVR3GMOq9mNWKIirEvOQ4klGiCoLXZ4GFmGu1Nkksmwlc148vsuQ0HtKkydrKOyow/4bRmDG1OkixsCk64xEuB2YxxqPiEny581fcCzIrrGlCcsfexxftvIGhQDzL1AdBW82FeHI9BGYft1NZAVfmAE6eK5wMxL5JMHfMnfZsmXddZ/1ClKAJQMSdj1zgMyOt9/AwjoVM9KGdnu0qy64EAhSAXsIHQi4YlG0AxV+iYMdHZispiLHRRWRASTADE9GUNTZiNfaS6CnZMGKBFBNIts57ApE8i+HkjIEussbs3TZbcwWrWpwLYwUKwTH3wS7rYo+G4FQR+zXk8UZE2YWUw7EorUOH6sKazTcWIEbJ+bh3iXX4bfPv4KDw26Dm/IReHxmbvfn/rycEFtnnN/omuzWKiRXFWJcxR7caOuYljJUuLxPHqGK2zr5EkWbZxxxTXT9HA28nwR9x5wc/Nkj3xbBZNwGHAwEhQueA+t47Oau7mWcq9dt+hif/WY5vu4bC7N/jbQ+g70c/kgQz3QcQvrtC5E/bOQFcUVzPIVlRndHstJmPjJjRr9egBRgyYCDizQe63n35k8wdOsh3Jk+QQypdy4Zme0L7o8Zsi5cG1RvwZHEHhd36RmYr3SS5sLqhgN4saMcdsE1iIyaDTVzNFSyWIWlS+IkVI2tWLYwSQzt+sNwOhrE8QoJNNi69SaR3nro4ZKAsUBrJKharN8pV9wifrI497yBL03OxdfuvRdDR4zCo4/9FDvaE+H20PHJ2VCzxkJLz48FcLFFzfdUCLmGaMQPNBQjo3gL5tSVYHHKcKR5Uro9rSKLcoAs7Y+teiiXj0TuxLHIHZqPNJ68wu0Ws1n5qTLV0daGuppqVB8uQaiwFBPbVDFpg4gWHySw6/lgex1eSWjF1DvvgtftEd3/+hOu8FimWVba0TLu8WXL+tUMlwIsGXBwm011ZTka3n4PD3jGiCn3zifiVwzKwAX7IKC3Z7TpD1iQeOCNw/5qvBptx64xM6GPngMtMZNEl4onIWz0fMgyVaiiZNYchF17gIzZCFRfihBMJSELSmIGFIPbTOkY8TxpOe65KoYH4dZ66AdX4SszcrF0wTxkZueIbX/+s8exy3slXIoFhwTBZrczibc6ZDL0XKrgCUubo3VjQsx9hyP+BrhKP8NlJMS3a4kYn5wvXNLdiUFgd3VHJITKSAfaqK4Q4TG0k3yijy8HFer0GJ1gGK72EBLCNrJtD3KoYsEVzcEE/xyeO/jdpiIcuDwf02+aDyvSv5VhdvNbll0fskITvnPLLS3x1f2CFGDJgIJflnA0iu2vv4I72xIxOTn3ou3vKjk7LL5uErNtraV41a2jfNJ8GOxyZotVeCWoeBKRzSrM6gOwKnYKN7SaPgxK6lCoqXmwSXRD/jZoreXQI+1Q86eINt5YwFUcw4tgzWFklK/D1+dehgXzbkJCcmp8Iwnw3/wj9uTfAbePRI7El13ZTlu1cGtzFU0ddgUJ8URKkioD4rpIOugaTbKOrap9GFm4GndEHcxKGym6V3WnUGVXNF9jkIQ9YJmi2YArUGzhsjeD25M9ig4fVTzU+Fy93Q0wHEhwZSRE9+C59kNwL7kBowrGw+xHEeYyxbadJjiRGQ8uXlwaX90vSAGWDCh4CLtdn6xDwc5yLM0YJwJgZAYemLD4ukiEPm46hFdJDOun3gJXZgHJHVWo2N3MkNXqBFpgFq2DE+qAljUaavY4OIlZCAf8MOuL4WotwahkB2nRRuwqb4F+4/dEu6yALWDNjXDlXhS078SDX5qDGTNmkjF94siDf/7X/4A9eUvhTuJ+4CSMfByJq91RD7uhBHZzORSytvVxN9InCXc0FDuQhJKHz4jWH0Hm7rdwT6cf12QUIEKWe3dzJguQiD+g3fm0Avqb13PVUqR0rDLRtcNZoN0uREwDX+u5eKN4FrLD7Q14yd2AKV++Gz4eSrUrD/QxLMCObXVYUK97eNG83fHV/YLy3Jp1dO7++aESyfnArufy0iNof+cDfCNpHBKocB6o7Z0Stnw1bGgpxosJPrReeTdcGSOEi1lYrqxEPJZ3dSHM0m1k6eYDZIFGNQ+izVVwtx7FUHcYk4Yk4/IxwzBmaA7++Mc/YIM2HUbBHBLwuAhQOmbxJgxr3opv3j4fU2fOgS8l/QvSdEyAE0lcu/IUW6gs5CzELVWwagrJMm6ANuYaaHmTaD2JcPxaHdVAuKkEmZ/9CfcGw7gqbQzCbC2fA3x2na+bymWOsT4XGeWKaYiO724loLdgIU01vFQBIUu+B+fm38iu6A+ai/HZ+DRcOX+RCKLrj6tn7wpV+EK2oyx4aPH8T+Kr+wW2gG1V0xQpwpKLGa6lBkMh7H7tVSwLpGJcUrZ0PQ9g3CRshW0VeNKtoH7mV+BJGxaLPOYiNy6+1pENMKv2QiexC8KAEWzAUFcQE3OTMKUgH6OGDUFWRjoys7KxauVK/ObDUphX3AND48kW4tITDcDe9gcM0Tow9rIpCDTX4e4F12HalTN46zFOKcBdCCHWyAJvpwrBfljVe6DlTyMhJqHn7k1if7pmzUCoqRQ5217Gt6IKJqXkC3d0T2HX9J7OOmzprBVT+cUkuWdw07nJFYP49/7CIR0ZZyTixtSRoi27J3172eLnuYOXtxyAsvBqFEy4vF/mDhbxH45jU2X+zocW3/xmfHW/oN3+tfu8mq5fK25TD26WRNJfcO1Y0XXs/pjn+A2KWVXYMpAMTHhIyfpQK56ONqNy1j3w5E2mZ0xlT1cUseGGeXAdbLI49WFXQK3cjgWjPVh29TgsmTMJ1824HFMvn4zsnDwkJCaTPmp48403UN7YDiPQCH91MfxtTbDCnbTNgJ45EoHMiSgOp6Bm93rcNu8qZJBob6T81N7aguzcPLz34XrUJY2H7vLEruEE6NqosqeQZaemDRH9iK2SLcINrfIQml0iy223iRloT8pEdfk2TFbcSNA9PbIEGe4rXE73Z22oHkZaDjoNFwJ0XQGXu9tLkJYITzJAx/XbQucLulw4FGyCEw2K0cOsHvx03tVNFQ6eO3hLdRESR4+C1+PtkYifEyTApIGKYzvvv/ni8l3xtf2CtuSeL+9SqT7n8nqmXAwzU0gkJ6NTAVR65CD0jbtxa2oBNLJw+viVlPQR3O7LXYpeaj2KHdOWwDN0Kuy976KzsRJaxkhobh+sQx/DqtwNY9JCaLnjYNcdQj4aMO/qGRg7ccox0T0enlHomsvHYNoQLy7L0jHWF0SuWQOzoRidKWPhpA5FpLEcN+VFcMuXFqO1uRH//MSL2HngCOZcXoDNuw6i2jfmOAGm6+RALrZAuyoGwuNCvyA5B0pCOqyjm4R7Ws0ac8I+WlI26jUd4bLPMJVEyCF7vCew7Z5Kwn2osxEaWeQpnhS46FrcVDHp0aLzQsf14+IxPFRB8eBgRw0SSX1HedN61CbMvz3N5YPT7seOjioMGTuen0Sfw1N7Wpa5/s0Xlm+Or+oXtHf++MfA3V99YHvUMa/0eL0jYpOO98dPlkjOjkYFbbu/DSXvrcFd6hBke5IGZFcbSQxu993SWobXs4dDu/wW0eabeGQ1ZmaEUVlWgkB7C5TaQhLfBTFhowJZyRiN2ogXB/bsQLSpHCOGDz3BUmULKcHnxZD8HIwaORqTJxRg6tjhtIxAJ1lSexvIek3Kgnf/a/jB15aSxTsEb77+KtY2Z6DROwLt+9ejprYerdnTSG9JQLjtWdFJsEuhNR6BkphFRWKXiFLVj/Ifp6d4U2AeWg+VPlmUuyxh4bFJG4qK1goMa63DME9qj6xgdkEfCTZjq78GbWRJZiSms4eUtnAavbvwtcac9b238PSSDlWa97dWIUd1Ic+d3OPArCGuJJTXlKEuQUf2kHy6tX3bRCpGw4pGt7/54vMfxlf1C6Ia+doflrfdfs+9hbai3GgYrgyehk0iudCIaqCqYs9HH2B2rYnpZMWcbkaa08GFGQeG8OdgXESk7ABpOuJrDZKgPBNpQvOse2CQcHGboVFfiJ8+cCtGpGqo3Po+GpVUuCcvIruRCm0SNXb5RhOyUGMm4mBJFUr2bkGybiFv6HCRbm1tNf7zyWfx2b5DKNq/D2WlpQj628kiU7Bj9x4UaaNht9XipvRmLL31NjQ31eO3f1yJwPgl0LNGobS8Aq2Vh6BNmA/HnYBAbQnU4o+Q37gVnfXlUIbP+KJNwtfF/Y9JbKyij6DmThDC3SVCKlnOEbKEG0s2YpaRCIMs4u4+JXZBl4VbscuMjehl0Dm8hpf+7r3nzKNQceWWuzzxpBX8bLrS5zZR3sZzJfN+/L3LDXz8Nv6b/+PvTNfx/OmlClJY03CwrRKjSEzTdW+3R2fjvQw6NkfxYEv5AXhGDEVCYhLVe/qu4s2/IWpFD7714vPvxFf1Cydkq/9Z+f4dJMDPKKqaQrWB+FqJ5MLAruei/bvgWstz/E4QEwz0RGx4jOHWYAeqOpq/UH4OBvhOpHsTkZOUPiC8Ajzv8trmw3hm1BS4p90JWJHYSFPbluMPf/sgklMzsH/vbry+bis+KqNt4+bClzEEzrEuPyRqnW1QyCodFinBjaMTsWTBPKSkZ+OBH/4tGobfDMOJwG0FkKqb8CKExrCGtryrkFC4Av/30WUYNnoc/vjCs/h9oQL3pPkkpDbsaBhmcxlMPRFK9W5M9HVg8exJKCncjrebc8kaX0Q3+7iKX1ceJAHi4Kzo7rdFxK4x/Y54H2GxUQzeEdnxCh4hEbk+bcwXhqs8HWxrd1I6TzTsQYvbjShd35icAiF25yvCQkDpngcinWgNtCIUCdI6Fdkp2fDxiGNEmM7XEeqgz6D4nuBORLIvVQRCsofUT9sC4U6YtikEXKfnkpqQBp/bd0J7LYt3bXstUqkydH/WZHomvh7MVMbvr4qtLRVYm69i+i23in7RfdUezDMiRcLh1x9cNP8uukd9c5JTcEK59PN16/SR4ej3VN31K8qYWn8PCSaRdMHDw7W2taDolddxv5KPfF/P2pL45S31N+Oz5BByxo8RNfzBBpcSjdW1GF8dwXgR8NJv5UaP4YKfp/z757ajODzve3CxW5cLY7YgSaR+88A1mDj1SrFvTWU51m/cgjc3F6E8aTISxswi0aDfxpMrUGHPlbBoay18zYcwyajDrVdNwsef7cFq4zoYGcPhkKg43HWIxMKVkCwG9fDtehHfvGE0CkaNxD898yYqJ9xL15AOm8Qo1FoPp2wLxrlacdPUUZg5ZSLSU5PxF79+FkdG3Q3Dl3ycACsiLyl8LeKrCofEKLLxGbiuuBNKWv4xVzQPWxnx12P82v/EYyJ2weiWgLBno7CzHs83HYDt9grhTUvMQGZiJj3j7gvYybCVx6JZ31aHzrCfrGofWapUTSGh5S5P+elDUU+CGQgHwO3H7Jbl39tJgptCAsvC3exvonRU0casqTpVFkiUHROJnsRjAt5FV4WhurUaI0JR3Jc9mcRa73ZlkY9XaN+Xmw+igZ7x5bOu5kkT4lt7F+7iGIlENk/NSrt+Rj+OB/2FUmnFunWJgbD5S7fH991QKFYDkkj6E9ZKHupv27tvYW55GFenj+xRlyNR2JsmXvQfwvU//CbGjRvPa2MbBxmFBwtR9KvncFvmxB63s/UnHPl8qKMKv0zLgHLNgyRgsaAlR3MBB1bjbxYMwzU3zhPrmHCwE/sLC8ka3oJNdTrsMdfDlUKiHQnEMggV5GY4CKupFEMiFfBWbEJJ8jQY024X3ZnYNcyiEm5vhC81G2ipREpzIVKtZpR6xgGjrkKwsRJ2xQ6MUhqwYPpozCLhHTFiBNy+RGzfthk//ucnoY2aTSJwnOjRPdbyJ0PJ5MCr+Ho+18EPxehZxpVfPs4Kpt3pOp1Pf4+ftflRkJTTrWfEnpvPOirxQkcpDBJtFsnOUABj88aJvH0uViALH1u1Na1V4u9UqtD63AkiuItFeV/FXrJ0Y9+Tvcl0Th90HoqT3sN2spSP1BcjjazgFG8KvB7aj55bzD2tUoXIioklP5eT4HU8M1R1UyWmOQbuyuLRxOjWddOS5/7QTVTBWR4uwZA7bkFWdq54t3sbVYwHbZUktDddds899/Sb8J2yVHrqjdVDdK/+e7fHvSQUiGd4iaSfYNfz/l3bkLx+F76aPjE2VFwPXG/s6vyg4TCCi68Q8/xym9pg5cOP16Hs317EwqzxPXLv9Tc83OQfm4rw5pVL4R05ExDBngQJjHXkY3x/ugdLb7sjtu44Whqqse7jjXh14wE0ZF4JLe8yWhvPC5SmQ5ZacN8aaNU7Y4FbeRNpvY4oT6x/8D3kGwEc9YyHe8wcmJ2tsINtMBJSoDUUIT9SjqvG5mDOtAkYPWo0PAlJsXSJ+ro6HCouEeNBHzsfQ+L+zKqNKMtfBJ2sPrGN8qdD54tsXg7X7PugkrXIRavNAkVWZ/Dwety18z18OWMswt0QYM6tQRLxJxv2okm4oEOiCE70piInOVu4fbsLCyO/P40dDWjqaBTimpqQLqKV2TplC7bJ34BiEthhGcORRtvY+u2C96loKkNtay1GZo5CdkoOJxqrBMT+j8mD+Ju/fREW4TA979rGcsw1UrEwvSB+H069/8nw3ME726rxTnoY0ymPGGSZ93Z7sChjLLu53YlMeHTJktjsHv3AKUumb96+oJqyzl9EI5FCl+dU/eIkkr5B03U0NtQguHUXFiaOELXwnogvi21NoA1Hcg0sveuuQS2+zNH9B5HnSurBHep/uHyOkHAdVch6zBhFInZcRYEK50gohMb6uviKz/nwww/w/kebUFnfAq29GmbJViqzjyt46W/ub5rWegAejaQmmyxb1UCUhFbduQL3z8jGX9y3GNOVw0BzCQlvMtw5o2HXHkTqgVfx9Tkj8NBX7sCkyVNPEF8mOycH1149B9fMnkHLzM+Xq69ClhaCxd2OyDJ1DB9Z8W44CVkwfZnoLN+H9pZGtFcWwSrfSUp+CFr2WByh3x5my1zcjTPDlmVJuA21ET8JF4uvChcJZou/iQOFhKB1j5j41rbVoLG9AVlJWSSguUJ8RfAVFf/sUi5tKEWSJwk5tI3Fl7fxwiJb0VQuRDqdhJmvgdPkpkneFhNc+vfY36eGt3NkdGZ6Pj6ONGFLewU88cCt7sDTjF6emItJtWEU7dwmyoju3oHuIioUVE9McvRcsaKfOG3pdP/CuftMx/6JaZot7B+XSPoaLliipolDn3yMG8wU5FJtvWdRz/Ra0ou0trMc13/1LuRmZcfXD064kGw6Wo5cV2KPrKL+hp9rmxVEPbcj+lKEcB6P2VqN5sb6+LfP2bNrB/5nQznWhMahefxdMMbPFY/4GCpZuiQe0/N9mDE8FSZVvMJtjfDs/RP+1/yJuOPWL2HcZVORowfIpGynrEHn5cEzUvPROexqvLevBi/96RUc3LOdEjvxmurravHk08/iv5/7I5549sX48gc8Qd9LQx4EO9oQKN+LwOGN6NyzGtbuN5CJNozp3Isr/JsxP7ECc+w9MIs/pd+chlpfEtpJTLszlz6LdMiOIsxtsJSf2S0cjAThNlxoaK8XAt0deL+q5kq0UYVkSNoQ0Y7Mz0KIL31yIFajv1G0DbPlG3Mnx+4Db/eH/QhFQshOzhVuZBdbnueYzzjdBJcHyXQd7/orccBfTyIcH6/7LLA08nCR85JHAtsPoLK8RIwJ39tQJYIbtvtVgM+YHX7uOOqo99d8R9Vd/0EmvwzKkvQpXNHbt20TcjcdwJ3p4/mtO2PN+mTY9bytuQzFM4bg2z/+ETyumCstEongow8/RHtbKxSylAYSXDHnoJ9rrr0eObknlg0NLc146sd/ha+aw6DoF6+lz0FFpZ0N+Lt0KuRn3wela9AKLn4UB+1rf4v5w1U8/o//jJeef4asz1zctGAxdm3fip8+tQrW7IeoXIy3MR7XvsqzJIW3v4J/unsq2js68JcvbcPoTB8enDsRCxcuEmL37LNPY1WZgo5h15F9w/MK8w3VRORztKUGCYEa5KERkzJUzJ48FtOuuALe5HS0NjfhoR/+FTrG3SK8MEIGKH9FD38CT3sZpl5zM9IT3UgiHeCArdREH5ITvEjyueH2eJCSlIj//H//D5/oM2CMmQNnw9P4u7YODPVlnLUdmJ9kkATvifrdaHa7RBQ0CxC3BwdCnRiVM0aIctxqOyUcMMUBVU3+ZgxNH0oWbvIJAVwszmUNJUKAue13dPZo+p1d3ahi2+vaatHS2QyfyycCp9gF3ZP38VRwuo2UptLagAcyJmKoOxnhblayuW18X3sN3kjuxBV33UXWuiGs8d6A8xYvju088I1F85bHV/c5Z/QDrH/8cefO+75eaDlKqsvtniVHypL0FexWqq2pRPu6DbgzYRQSDHePXM8sUu3hIFbrjVj2v7+N7Mys+BYucx3RfSIpKRnpJAJpaQNnSedPuuYcEiW3+/O2OebI0SOoWPkJpiTk9Ohe9Tf8bBrC7fgwJQvGkMvogcQLTRZUM4Jo2U7kp3qQSGL223e2obisAjfMmoJhI0ej8fAu7G+IwMXRxceLLx3LQVj59Rvx0L13Ij0jC7UHt+HehVfh5psXIBT048n/eQZvHQX8w6+D5k2KiS9DnwoV3jxsZCQhG01KKoo7FOwvrSZreBfaa0qRlZGKkN+P/SGyGvOnwknIgJNE99lIgKu9EtNzNdy1+CbMnDpJDPxRMGaUGI0rKzuHnlcGCvfuwsu7muGMmyfcwJHaIlzvb0MaeyvO8qy42aQo2IQtHVUw6VgWLXYNsxXsMbyiCxB3+zmdAPP+zSS83O6bnz5MiC8HSp0A3fooVYQsEvrc1FwS2Xh79nGwRWzSPecKSDb99lhF5PxgAfe5vGiDhZK2aoz3psNHFanu5F8+NtudiPamBhww2zBk1BjKSr1nFHJXJNuObnvjhec/ja/qc+gxnJ3nV63PM5XoMx6vd2EoKCOjJb0Lv+jctrXzzTewtMmFKSlDejzRAlu/b9QfQO43luCOO++Orx3cvPXOWwg8tRLXZ465qAOw2AI+3FGDx4eMhmc69/+NCykLcDSE0KbnMUJtEtHHR0beBbvuIL41WcFXv/4ASg4dwA9+/QICM8gKpkraMRElazBEwv3ltDJ857vfoYLTEd2X8obko6GxAc/96U18WJ8Aa9hs6B6yfI9Z3SdB1yYsYhIi0XbcUYekUB0KPH4kdZbj0yPNUG/+C2GBxg+AEmqHq2IzZnpr8cMf/BBeny++LUZrcwN++o//gcNDl8KVOVScI7J3JX5wZAemp509op8jxrd3VOIPHWWi65LH5RH9ddkCpotFKBrA8KyRscE5ThJhtuJYqEsbjiIvNR9pJNSna57gY6NWhMQ9FpB1KliA+f1k8T2Txd0T2MXOglvTWo2RonvS5eCuTd3pRseVuUCU5w4uQtIt8zBs9Nhe65rEnotwMPC7Bxcv+G58VZ/TLb/VfYtvqHFU+7FwKHyALOH4Womkd1B1Dfu3bcak2iAmJ+X1uDsNu6aK2urQOjEH8xcuiq8d/FQeOow8Nwdg9U7BeEGgQlclYa1zDcXR5Cvgyh4JfdRsvLPlIGqryjFy7ATcPossnYrPqOTuctiRcNNx7tq9uOHaq8R3tjLzh4+ktAy8TRW5V9bvQWfaeBjJ7Ak5w/3hvEYipNKnOzFdzLzUnjcLO/TLsc2YBmSNi0+RyKd3wVJ0ssBqEG6sQFpaquivfjKvvvIqioxxJL7xGZ7oWMeOCrdwd54Uxz1M8GUhDwZcQnxD9Pt4VCoNETMk+tvWtdYIITuZmEiSpZicQ1Zy6mnFl+F7xhb1mXCR5d2b4stwfmUhzU3JxVGqU73ZVERCFG9iOAvcBzyJrnmRewgqPvkUHR3t4nf0BsKd7SCfm17jq/qcbp/ooQUL9lqm9RMzGm2VQVmS3kIzXKiqKIFr9yHclDwCjsqd97sPF0IhM4KP0YDFX7sHSQnsShv8RM0omksqkGUknLGQvbg46Tr5QXNDLVmv9ti50EaRmJph6L5kVKdOw5tvviUK5SnjRsDdWvK5CNC6aEcTCnxBjJ0wMbbuOK6+7gZ8/55FmObfAvPTJwF/A7dx0HGxbkHctUh0L2KLkvshc9snd70h4VNIKF0er6gIRPJnQZ28hIMTRHcnHpbS2rECN+pF+Jv7FuL++x4AGyTBTn/8zMD+PTvw9q5qGAVX0+/q8kqQ5IQDSNDpXN2APQYloVY0kqUbJmuWXcrc75YHzBARzJRuOBoRI1KxqJ8MW7TpiZlnFU3eznnnTBU4sb0XxbcLTlOnZ5Gdno8ddgBrm4/Cxc8nvv1McAWlgH7fjFYVBzZvEH14u3Pc2RDubFUblrxiU79Zmd2PBSfcty8tHuPydFDtZRG9GEpfPBjJpQPXXIOhThx6730stTIx1Jfa7VFyuuDB/dc1FSNpyRwsWLhY1Ky7CAaDCIfDiFJhNdAWDhzj+3O62n1tfR12v70as4ws2N2wHC4k/Ez8VhifUmmjDJ/KpW98C0FCaFXugTbkMigcIS1Ey4GSlI2ag9vhrzyAD/dVoz51MsCjZ7Fc0DFmyTbcOTUDU6dNF8kcj8sx0VpXhrLyclS3hWBmT4CleWFRARsNh2gJ0j0Ow/S3IRpoRzTYAZXETmVR5vvN10f5kN3OPKAHX61SsQOjO3bivuvG4o4F12PS5MvR1liLFa++hk82bMTMmTPJ2I3iN//1PyjOuhautCGfCzD9fu3oFsw3bbLe2N17ZrgNuDzcih1muxApN1l8LL7cDsxiGSGLnId9bA20iOhlja6b7zELtVjoGE6DKy/H1l2EC18fz6Dkot9S1FmHRKqI8SQM3VIVOnaYKxlFlcVoSfUgMzs3ZsGeJ2Rh66kZ6n+/9swz8fFP+5Yev7n/uvz9hKwc7Rcut+f74VCY1nTrdkkkJ8AZTzUM7Fi3BpP31mBRxlgxWHtPchO3lVV3NuOd1A589x9+juyMzwOvmI/Xf4TKynLRzWKgwaM4zZ49BwVjx8XXnMi2HZ9h29//F25Pn4Ao3bmLGbZrOiKd+HurBU0LfwzteAGmAji681WoSXnQCtgC5vZhyh0usuwbiqE1H0E4aSiMzOG0lsRRIavNVpCw41n87qcPITd/mEimvakWe3fvwcGyKhyoj6AmCLSV7YeRPhSOK5Es21ju8hkKvC6yaOmYVA9ZlroGg/LhoT2foWXcbWL6Q+E27oIKettykLr9STz+rbswYep0OGYEq99bidXbj6DQGorkhl147ld/jXVrV+PfV+2HfvWD4nyxslERc1dnvvcr/JUrA8nssThLLmevTpAs8Scb9qDJ5aJbEhaiyhM6cPsuj1LFbbcsYhxEleJLE22oA7Es5ivm97gl4ofd1oTH8mbSPaJKSjeMO256Ku1swgtaDS67+y4kJybjfCYS4goBiXhIs5zpD9yy4EB8dZ9yTlXn/161Ks+lup72eryLQoFOkUklkp6gU8Fy9PABhFeuxzdSJ8LDXQp64FHhQkqh/f/QvB+zf/gQbrz+xviWz6mqrBRtRJ8H0Awc2B2Wm5uH1DQeVemLvPzyH+F+eSNmpQ/rccDahUCja/zX1sPYN+/7cCVm8g+Mb4hZwDYtxpz7yQSJkAibVBhXwUkbSdvJmuP9OMiM8wcJUaShFPOtLfjRtx/Gnj27cfBoBfbXdaKs00CLloGgNwuKywt7xwpcmRbGV77yVbi8PmEBuzQVOgdzEW5Dg4vEt+zIAfxq+VvonPUI1ISM2LkYKtccnpYwFID7yFo8NjcfWVlZePfjbfisxYPmxAIgczRyj7yB/71kKn77xFOomvg1uNnKPxZopiLib8DUD/4ffpg6TngrupPLu4ajXNFZDYWumV3QwUhAuKDZSxSlSkBmUhZMEmpujuA0+Z0YaPAVB6Mh2CE/rk7Iw7yUESIqujtVcT5Wp9yxvuUoNoxOwMxFt9B97+6cS1+EBZiEn73utz+0ZP7b8dV9yjk/seXr3p8M0/WSpuuXRcJsCUsk3YNr653BAPa+8ifcE8nGmEQqSLoKvW7ipoJ4U2MpKq8eiW89+ijcJOiXEv/+d3+Pq/YHMCyR3fbnWuT0HzwU5WtNRVgxdSG8Y64VgU8CboelvyOfPAljxlegcHefYBvUDf8FK2UoIhO+BG9atphggeEp/yK738K0yG6kjpmOI61Ao5qGoCcLDlmCujeJNJ3yApWiTnsdkhp248acCL72lS8jNZ3E9SQiwU784t/+LzboV0IbMvFztzFD12YVb0RWpAYVHRaG6H74UjJQoQ+DnTGaKhKpdEEqjF0vI69hM4r8XniW/Ey4rY+52bnt9vBH+MreD3FrxjhEuioeZ4HFlJXg9/V7UOnW6BaF492AFGH9cvBUmIRrdE6BqLg6ZFcPRAFmuAdEbUMZlnjzcE3KcOEx6C7sejepwvZCy35E5s3BhMunIXoeUdFcOaP0fvDgovn/EV/Vp5yzaXD/3IX7TCcqg7IkPYKLCIdemsINH2NOh5vEN7PH4svtW01BP3YkhXHrV5ZdcuIbCAfRWVmHDCqEe+I1uJCwXTLFkw5P5W4hLAJ2oQY70N5YhwhZP5GSrXB4eEdPClISPPja9CxkFb8Ff9k+Mgl9Yn/HNqFljcaB1KuxPjwG5ekzER4yHa6cMXAnsStWSJdwbUfofBUdDtZ8ugmVVRWxc57ECy88j4/bMqHkT6ZzcERwXMRUHeHmSowN7sNf3H0N7rsyG41BByXpc6AOmwZXQkrMyqXrCaeOxsGaDuhjroLSNdhHHP6t3sq9uNzLU0Z2/1mxpBpUyZyblA+HnjcHj7EbOmyGhRXM/dpZkMsajqI90Cb6BvvJihyIC1vzbl8K1naUo9Wk39qDigTnfxeJ5uKEEWjbtA2NTQ2iTfxc4YAuMoJHx7/2OefVODZt+fLilEPFnYqmLqBbpsqgLMnZYNdzcVEhfFsLsTS1QAQZ9SzXKOCRYFe2HMHEry3F7Flz4usvHSqqKnF45UeY7uYArPjKixx+xsmaB0daSlGTN44sVR5IwoK76D1c6auHHmpG86GtiCoGwooH0dY6PLRkDmaMH4rqvRtRXt8MI2uUaO1SvGT1pw6HmpQF3eMjK4gSZ8uVyx8S3mBHK0LFm5Fdtwm3TErHPbctxvjxE+A6qaL20ZqVeObTEliXLYUWakekYje09GEiHZ6m0Nn3Nr69eAZmX3s9AvXl+KTUD6PgWqg2d0uKVyJIqB0SYrulEq6ptwoLPfZrY9vCLWWYcmA9FrKQ8sX3ABbhTKp4VAbo3ugaeFIG7hPM7b48gxEPxsEiHKL1bBVHSMgG2sLu8za699HONsxIyMFYTxpVPHpmF/KTSKWKm9oZxPaWCuSNjc0adS4IAbbt2qnPP7eCB6KKr+4zzvv1Xf7++wk2jF9Q5v5+OBKOvQQSySkQc/y2t+Lgq6/jfmcIhvrSe2z9ctvYgbYabC3w4vt//TMkJpw4B2lbW1usb+A5voAXEq7NJyYmITU1Nb7m1Hy0fh2O/PpFLMkcNyDaf7vgOZq3tJbhP3OHw3XVA4g0VeKatjX47kP3oqU9gLKyEhytbcWROj+OFu3DT7+5DHOuvhaHDxbipXc+wIeVlIcmLRTWJ8/3+8Wyhmzf6r3Iaj+Iq8bn4aop4zCuYAwSU9JRW3EU1TUNmHrlDJEPSw4fxP/53QuoHHErXNkjYFXsgnvb0+i84n54Rs9GoLIQczrW4//85Y9FENnPf/krbEu5EUbmyJjYi9NRHqP8GN28HErGSOhjr6dtnwdwObqB6Mbn8GhDNWakDD+nZyWG8Qw24/dth2EbLrKYFDFhPgdi8efonNHiNtg9cNteTLC1G7VM1DaWYpEnD9dTxepcptXkZ8RR0H9qOYimaydj0vTZsKLxdvgewHnDjJoH9CFZM++fNq0zvrrP6JVSioOyPKrxjNvrWyimL5RITkJkNMrc21a+jWtKA7ghfVSPCyQW1TC9VC+GjuD2v/khpk6eEt/yObt27sCB/YWxUZMGGBzBOXbceMyYMTO+5tQ89+zTyHp7N6al5Q8oAebCloOGftN6BHtu+CYU0rEb29/Hw9+4H/mjxtAeKkKdHWhsakRDYzOGDR+OzPiQonXVFVi19iO8sq0C/lE3wcfCYwZPEGG2DNN2PoO/vP9LGDdhEnxJKag8eggbt36GjYcb0NFUh9/+4q9EwfyLf/sNNhpXwj2CuzE5CJftwK3aduxtVlCcvxie4g/wD1+7HjPmXIMPV6/CL1YegDZ92XHjWBMkgmbhe7BJPFyzvkpqyX2J48+DLPFA7QFcsWE5/nfqWOgqR1733Djh94ZF96XG/dilmiQOPBCHl6zHqIju5/Gd06gi21uDUVwI2Fr1hzvhtDXh0bzpSD3HphWOpm4ka/rpyFGMuPNWZGX1fO5gEQltWX5vgnvSV2+44dTtFr1Ir5kJv1+5dorL0P6o6/okGZQlORl2PR/ctR0J63fgK2kTRP/Gs3XHOBkOvFpVVwTtzqvx9fu/ccpCp6mpCW0tLVCEX3JgwU04ySkpx0TndPzrz/4ac0sd5Pp4gP2eF1QXEnYv7m+vwb95yTqccx9S6ncj3+hEfpKOUVk+FIwYipGjC5CenRc/4nM6O1qxYeNmvLBmG0qSpiGxgOcV/twS5vl3jZ0v4R/vmYX0rBx8vGkrtpS2o9TJRrs3D+7Dq/Hqv/w5Xnr5Fbx01IA+aQEVgCSYqo5gyXY8NjWKjMxs/Ox3L2Hu5BH46Y8eRSQcwk/+4dcoGnYrjNTcWLsvn49EkAO0zNKtMKbdCTWFrrdLnLltmyoDrvW/ww9CJiYm5Ykp9c4Vjnmoi3Tgd42FMD0+0cWJA5fSEzPEebgNle/AwMvxMcHrDAdgREKY5cvBTSkj4dP0c6iqxGAvy/bWSryXY2P60ttEOdOTplEhwLaQ/wUPL755bXx1n9Grz+y599bcQqbHC2SppHBkmkTCsDXa3NKI4j+9gQf04cj1pvbY9cy12wp/E97PDOB7f/9zZKR9MaL1UqDV347ffv8v8FU7X0RsnmtBdaHgAkehi361+RBeHzsbxqRFsNtroQbbkGC1I1kJId1swNzLhuL2u74cO+gkjhwsxPI3VmNzeyq0cdz9jCtilCgVtmZTOca2boPm9qAkmopA4jAhjprbC8/2Z3HflVlYvrMFwUm3U6WQLFYWRs1A4Ohn+NHlYdxy251Y8/57whMxumAsXvrD8/iP9bUkskvhdWngsZnZ8rWKN8A8uomufyHU3AkxYWboB/L8wMFdr+Ou4h24M71AOIfP9zlx08sbjQexEQGy/KOiLZhd0DwzElcIuDI7EAWYbxiPN13XWI6FnhxcmzKiR1HQJyMCuOh+vNZ0EFWzxmLqVdfDjPYsKprLK7Kc+yUSuldHKLj31qXFEcPXSZWQRaIq0YOah2RwwoUC91vcu/p9zG/zYEJS9jm18fB8pKsCZbj+ka9jwjgq8C5RiouPoHT1BlzhyYI1MEtcMhBVDNd9qKnbj4rkDHiHTYPiS0UkMQ/Nahpqd63DglmXYfSYgvgRBD3/+upyHD10AJVVVSg5cghVtfVQh07lEjO2D2uwLxmNajrq9FzYWePgSs4U3d7Y0o0c/AhHyqvRMekuGAmpIk0BCXe0pRpzMqOYOHkKCgoKkJYRG8pxw4YNCIbCGKG3oXPfGrI86bCmMtiVu2GMvR4qz+7UNXAHPw/Di06yjGfu/xDLkobD0LvXp/VscNLZhg+7O2pEpLhFosVCwdMF8lYOymK39MBbIsLdHFUVHGmvwTRfNjxcyTkP+HkPofy1u+IQ7CFZSE5J58Cq+NazwwOzWJZZ9uYLz78TX9Vn9PorzEFZjqL/s+Fyfzcc6pfRvCQXMex6Lty2CWmf7sNXMydRjuOisGcFEreBlYRasOOKdDz645/E116avPHuW2j//duYnzl2QLX/ngy7CiuCTXgq2opDM7+MhPzLYVOBrBxZjy+PiuD2JQvE/M2VlZUoLTmKGr+FBqSijj4DqhchLQlRVwoUdv1SnjoG1/tVI1awsUu46x6xW7h0q5hO0Bg25XOLlWELuGQHHh3fgTvvuTe+MkZNTTUH5eCjD1fjT6s3okNNhpo2REwYoWay9UmKzIYGnVAh8e2o2IUJ21/Dn+lpIsiwN58RW8EftBTjfbOFDHcLGUkZVIegioVwQZ+/yF8I2GINRDqhhYO4KmkIbkoeDq9oLz8/eFzpve21eC3ZjyvvvAsugypC3RRh7lYbDYc/SvS3Lly2bFnvTLV0GnpdgBkxfaEaXe7x+ubLoKxLF003UF9XjarX38ED7tHI9CSek/XLAlweaceG0Tqm3XhdrO13YJY35wxrTCgcxoY3V2JpcyKGkgU30Np/j4cLHhbhQ/46PIkAKmbeAw8VvO71/45rr5kDy5uJ8nYTHUhES0M1Oiv3Qxk+E8roa6ElpoE7r4nhF7sG9OgOfL/I2j0myl2QAHce/AQ/m+PBoqW3x1d+zhuvv4rX33kfVSEXkD8V2vBpUFOHxCxfIb70a0h8/RU7MYLE95tUORifkC3EtzefEItVkH7v7xr2oM3jFkNUjspmLwHJL4tLn5TmfU1sYBF2QS/y5OLa1OG9kq/5VqiOgneainB4+khccd3cbruiuXyxLKvOigSm/tltt9XFV/cJffbInl25doqiq3+k2oQMyroE4RYIkwqFz6jwuqXJhelpQxHpcvn1EM6kJhUyJVYHWj2c9heDry4FOK7C2x7G5VS4c0T4wJXfGPxcdfod+/21eFm1sT93LJITkqGRuIVBVojmheoli5PbBJvL4DQchkJ5SiNrWc0eS6JHmYEtWeEC7sbdEPmG9ju5gCcB9u9eiX+5tQBXXT83vhJoqK3Bi8/+Hqs2bEcgYxK846nyl1UQG2xDWNCUDvcD1lzoOPIpJh/4CMscAxOScoSI9MXz4XmvN7aV4/VwnZgfmF3PKd4UURnpBd26ILDgdUQCsNsa8cO8mUjp5ljQZ4PfEZ47+Fn/ISQuuQkjRo3tlgjHA7FsOv6qbyyavzW+uk/o0zrTU6tWfclleJ6jAjPDPIc+WZKBi2YY2L3pE4zcegS3ZYwXgxCcT5HELwWVaghTbXmgFjTnC98CD7cpnue9vJjg58otuEc7G/Ga6cfW0VfCNXEB3DyJfjREGseWHf1weugcrOXUH4HdUiVKLjV9BNSc8WJADoctW67g8dLlFu4OnDYV+P6d7+BXd4zF7KuvF6sP7tmBZ198GZ9Vh2AOmwnPsMlimExxYh6Igz4VOi4SDSK8fw1ml+zAnXoyRtA+lE377PmIrlz0+35XtwuB5DQodH8iJCriFsX3GUgIq57uoR304/rEfNyYMgxetXfazRkO3jzsr8efvC24/O674HPxdI5n98Jx+3o0EvnOw0sW/Fd8VZ9Aj63v4ImNR6xa+790Q/sPh7KrfR4zVUgGDiy+VeWlaHzrPTycMA7Jbt85uZ5Phl9WrtVeynDAymAR3y74uer0WOtCHVgTbcUH6bkITrwZCZmjoJhR0mC2WmgHDs7hoJ2OOjit1WQx1QJkOXFUMouwkjYUakI6FPrO8/cKjglx12c8/8TzkcLtp2YIHdvfxP994BpMnzUH69eswh8+3IFDynDoeROhJ2eT2pPAx61enpjf5nbjhmL4DqzFTU3VWOhOR5YnmfJ534lvF+y63+WvwQv+cozMHSsiaQdqjuCn0DUW9CKOgu4lF/TxsJdldVMxdk7KxIybFolYg7PB8zxHQsGnH1y84OH4qj4hnhv7jrfeesvX7Pb+neHy/IgHyZbDVQ5u2J0UCoew+803cEdbAiYl5w7oYCFJ/8HC4idB3RlqxvsuHUdGTBWT9Ht8qTGhZMuT3cgsxJYJJ9ACp7OZlqbYJ1nMvI9CFpRClT7FnRhzU5MVBIMHyaCTiH7DZAhEgnAinXBCtMBGqLoI//LtO1Bb34hXdlSjLuNKGDljSHfJPmfh5Tys0nl1F0KBZljFmzCuch8WRKKY5slAouHtt3zOhTa3Lr/eWISdCMDrS6H6xMCUYf4tPM1ke7gDro5W4YLu7nSE3YUr7SES3efbDsJYdD1GjZtI9bgzu6JFIFYksqWlvXnuj+65JzYTSB/Q5wLM/P7NtTlUIf2d2+u9Mxzss98iuQjQDB3b163FpL3V+FLGeNGnT1a5JN2Fh150bAtlwRZssYPYmJSCuuHToOdPgcdLQszCK8Zipp3ZKmVLlsU57Kelg5bOmLiG/DGh5fZhLuUsFl76gwT02LEkroqHRNqdBLNiF6agGGVJ09CWPQ3utM8H1lBIeG3aNxJsRaRyD4aU78TV/nbM1nwYxtdE4tcbHp6ewKLip8rEnkADai2qeMQt+oEKPxKDnvt8HoijF6KgT4bzVRnPHazX47K77jjr3MHcNOLYTpvlUqZ+c968svjqXqffntozb703QXUby10ez8xQkCOjB3aGkXwRw+VCyZEihFZ9hK8njUMCWR1iTBmJpAewuHDke2c0gNJwO3aQ0bstIRF1ueOgDLkcnsQs8Iw3ClmmPDuSgC1AFiHObyS8PGm+EF+xndZ1BQCq8T7D/MlpsKuaLGqntQpWXRGc/CvgSkwT6Ti0nfvbhvwNQPU+5NYcwhWd7ZhBVzfKlUz52yuCAy9UHmdR4T72AY6LGPDlqSNGreIgs76C79dHTUexZWwKZixaAifKT+/08MQMlm3d+tDCvpsbuF+f2nNr1lyrQP8DvTzDIjxxg2TQwK7nQLATu155FfdGs1BAhWS0q9CTSM4BHoJRI3HrYCGOdqKQhHW/14PSlFyEeGakzNFw+1JJjF1UkJEECeuYLFEeautY0Rb/7LIQj4nl8Z8KWbkabLK8eJAQkwOrOlvgNB6Fp+EoRrU1YFI4iMkkvMMNHxKNBDGxPovfhYbbz7Wu3zbA4SfRl/eUh2MxKY+82HoQ4XmzMP6yqfSsT98ebLjdCIdCv3p48c2PxVf1Ov3+5J5+b/W9mup6gvJ5ohyucnDAmUjRdez8YDWmHWjAvPQxwvHcVcRJJOcDWy4KCWenGUIjiXG5Y+IQiWyZ24vq5Ex0JmfDSc4BEjOheVmQdRIlsqFZmPjYk4o5bvMVFi4V9lzgs5Vrhdqg+JuAtlokttUhr6MRI8MhjKVMPEIxxLSACbpHCG9/u5slvQdHRVcFWvC8U4nxd9+JlJQ0HvUqvvVEeESsaCSyPmFY3oJlkyd3rxNxD+l3AV6xYoXLn5j6A90wfsmVUR7RRTKw4YAFHp/XWbMB96dMgEszZMuvpNdhi5h78tpUYHaYQbSYYdSRENfDQrVuoI4Wv+5GuzcRAU8SIhysxUFYLh8ddVx+5MjpaBguOt4X6kRyqANJZgQ5ZhRDKO0cW0UWCW265kEiiS4HYrHkXgwWr+T84WC/jc1l+GiEG1cuvoUnsj9lacVePdu2Gx0Y0x9a1DczI/W7ADPPr1yZbCquX7i93u/wbCMyMnrgwvNn+js7cPjVN3CvlYvhXcPvXZCcJRnUcDFB+YptWna7qvSdK/BRO4JO20SAFj9Zs+20LUCFJ7eMhkg6Tx4Q1+Mo8NA+PD2/z3aQTOVPIom1T9WRQIuhuqjw1cjaZdGNTXTQdW7JwEeMDG7Z+GPzfnTcMA3jpl3Jlm5864momuaYlnnrw4tu7pNxoS9YlhLDVSrWE26ve6mMjB64KJqKz95+FdMOt+D6c5jjVyI5H9jNzAUqW8YxV7MtBlpg9zK7mXm+XM6TXQUd6yiPqczWtHBP8/Ek1lwssx3EuVc0n0ijYFDDzRp1wTa87FSj4O67kZE95JSuaA4sjYTD//HQ4pt/EF/Vq1zQOt3zH3ww3jKVF9xez4xQoJPWyCrmQMJwuXF45zZs/XADxifkCNezLLgk/c3xOY5LEFGKkLCKD7GcWK6w0B47hvIr/31yGpLBD0faF3c2wpuXiLl33k1ZhofzPLH84nbgSCS6eZRHm0v0+uxCFzyvPbdyzbWKYTyv6dpIOWb0wIEDXTqa6rDm/U/gH3sLVE8ibO53KUsvycXGiWWqzKOSOKrwhJiHPsKc4QomzLr2C2NFi/7AjtNhOdGZ31y8uCi+ute4KLLi06s+uJME+ClNU9NO54uXXDxwpmQD45OV7+Jo4mwYE26gQk66niUSyQCDBNhqq4F3x3LMu/4KZOSPgHnSUJUcZGrZ1iPfuPmmJ+Oreo2LQoBXrFih+ZPTv00C/Gsq2vUzjVAiufBwu0jR1g3YVOFAm3FvzNsnXc8SiWQgohmIlO7A0Nq1uHHJYqg8d/Bx5ZmL24EjkdceXDT/rviqXoOjDy44y5Yts5rqrWdsy/4lz0Ih+u9JLkr4+bTUVGH3oVpgwkIomibFVyKRDFxsE8bwaag0RuPAtk3QqYw7HtMUBuGcp1avHiJW9CIXhQAzj92/sNOE79fRcOh/eAQSKcIXH/xMzEgIOzdthn/EjdBTcmLD/UkkEslAhQwIlhttwjwUVgVQW3KYjGIjvpG7utnshs5VLW1OfFWvcdEIMPNni65uRlT5eTQcftfl8cbXSi4WNN3A4R3bUKYMgzHiClFz7B6UuzmHi/F6uftHL1SuRHqcVl+lyen1QpoSieTix7agJaYhNOZmbN+6C2F/u+gLHsPh8clVxbFvia/oNS4qAWa+sXR+lWU5PwmHQ5s8XhJh6d68KGDxbSgvxr7SFigTF5A+UdY527PhkYhcPig8Aw3DM9LwWL2qHhudiNf3RDh5X42O4WM5DT6/mF6OarA8VZyb1vP2nggnp6nHR0viNPn6rFggoBion9drJ7qkJBLJIMQyYeRNRF3yZdi/dTMJ8OfliMV9y4EbX3xrXWZ8Va/Qg5Kqf3lm9eo5qmI8ZRiuy8I8e1JPCmpJr8Jia0XDWPfuStQMXSTaS3gKuNPCNUcSV6etBnbDUdjtdbSSsi+7q0nk+FEqPI1bxghomSNpC604U3oMibm4jpZyOI2lsflfxWALtHCClLyanC0G6NfShtJqi853+oHWBXSNVKuFSdfoNJUBoQ5OhtK16IooTTqnmpILNWs0lMTsuNjLaG+JZNBCZYwdCULd9ixuvGI48idMFnMHc/ObpummaUa+8uCim1+N733eXNSq9vSq1Qt1zXhScxnDI6Fe7wMt6QacQTjwavcnH2JnRxb0KbfROhY+lqpTwFZvNASz+FMSYBJeXwpUXzpZkgmUt2NWM08V5wRbYfsbaZ0Gbcw1UEk0hcCdCrJEedJ189B6Md+rmpgJJSFNrOfjHRZ2emnsYAucQKuYiF0fdyMUOvdphZ0H1m8pg3V0i7B4lYR02j9DWOtiblUW8CilGZ/0XU3OhT72+tjv67brXSKRDDjoHY/WHkbGkdcwf9E8uJNSqDiw4HK7EQoFX3p48YKvxvc8by5qAXYcR3lm5dplmkv/naqq6WeaOkrSN3AfuJriIqzbehjWjAegeknUTidAbPmSFRnd/SYUTzLU3AlQkrKEIAr3rvBikHCzO4fEzfE3w24kC7mxmATzJqjZBUIMT0DT4ZAFHd23ikQwB2rOOLJGKU3hMuYWFEqTKwMkmE6kk9JsglV3EHZrDVxTb4VCVvEXAsU0F+yqvTCPbhLpqWSJCwE2vCelaYqJ3m225GsOiOs3Ji8Rwi8tYYlksELvP5Vlkf1rMNE5iNnzF4lALDE/sGXV6HZk1n1LllTGdz4vLro24OMhs9+JVh59zbatn9imGWIxkPQfbLGGOtqwc8deRMYuJEs29czWH4lWtPA9wJsMjSxQNY8EmIRNiC8Lr3AZ0ycJGYuymjkKesE10IZdAfPgWmHlsgvoGCzYkQCJ70poWWOEBapmjxXiLrYJkWQhpE96YditzdvZ+tXShyO65x1hjYt9u1A02O01iB7+CNqI6dBHzyEBHhWrJHSlKcSV09TF9WtDJkOfMI++U8248P0T05NIJIOMWBmgF1yHw61ulB/cS0axi8WXh6bMMTXPwviO581FLcDMI488Em23Ii9YjvU3JMLmyX20JH0DS4xGArxv80bUJV4GI2/8Fy3J42FhY2u2s4XEaj4UFmseUYaP6RLe4xfRRkvWrmaQEM6AkjoEVskWSue4LEmialXsFsFQ7KZmN7ZwKXMloCsd8bLwQufg9exOdifQNdxEx6swq/aJazsGrePzaFljoQ2/UpxfXAdfT1eaxxZKk6/fipIQZ0AffyNZw9Wwub34+DQlEsnggt591e2FPWExdu4+BH9TnbCAqfKtUllxDw8eFd/zvLjoBZh5dMmScMDd+t+2Y/2Sv8dmL5H0JdwPrvLQfhxs0kh45n5uaZ4OeiZ2QzG07AKyRMlCPVsAVBdx4dOGT4fdWhU/Lm5h0ktgN5ZAJQuZxfiM1vfxsGiyaNNxdv2R+EqCLVeyiO2WSugk+jHRpvN3BxZ2X7oIyOJrirmqJRLJoIXKIj1zOJqz52D35s1UKjlUtJjsGbwqkJIyLb7XeTFgSpHvzV3mN2H/mozgf2dXtBThvoNrep2tzdixfR/M8QuoJkiWJ4vV2TDDwvqEfQahPhUcdcxtukKMTzyPw2m6Ert3/uOhtBRPEr1EJwV2sYhzZcLFXdy6Kb7HsOla2ArnNKUbWiIZ9FA5Yoy9GkeCKTi6e7sISDVcrkTHUe6N73FeDCgV+7NFi5ptO/LLSCj8jBwtq4+ge8o1vb1bNqEpcxaM7NFxq/QskOYqKUNiFmeP+s3SgRyRTNaz6Mcr+gzHBVzRRBCVXXcwFvjUtf6scJpuWDX7oSblxixfsZrWGz4S5kRYjUfFebudJqfB3if6fUpqHh3WwwqBRCIZeNB7rvLYAhMWYueBCrTV14iywHHU2/9n5cdZ8b3OmQFnRj68ZElD1In8LYnw0xwWLkW4d+GJFkr37sLhNg/0cdfGrMXu4JhQc8bDDrXBKt4Qa68VwVdngNt73YmiXdU6sgH6qNnxDXHo3PrwGUJI7fpDYt8T2ohPBbfNksVsVxcKsWTX9gluZsov+shZsA5+IKKrxXWeLQ9xhcLwwjr8iaiMcKBXz61niUQyILFN6Gn56Bh6HXZs3IhoKASX2zVSU6PnPTLWgPTjfotDwCP230aikdc8PrJopAj3CmKO34Za7CosgTV+EVSjB91tyLpkl68xYT7M0m0wC1cB0QAJHFm1BlmaXItkIeOgJ7Zm2VVNtrZV9pnotqQOnQI1c8yJgs+u6aRsEf1s7l8L69D6mJjysSJNSqsrTf4u3NhRmIc/RvTgGqpA3CC6QZ3wG+h40fUodwKiO16FVbGLfe6xY/m6utJkSzyephPyw9zzNiwSdX3i/Fh3JbamJRLJpQG7okfORKmVg8O7PiNDxVAt23p45cpD7Jo7Zwa0ci1/770CR3X9u8vjXcqjZR0/hZSkZ8QqMQ42rHwbxUmz4Rp3ffdczydAaXAwFlmeVuUe0X7LA1iwy1bl7kgscFSbdIIdcNqqYLdWi2OUjJHQh06NCd8XBJ/TJKGuIiuYBNCBLQbt4D7BHBQlBNOKiAE4RH/dlkoykjWoQy6DljeJjqc8cXK+YCuafptVviMWUEUVDXaf86hXiiclJshmCHZHA11nNWx/E1VGvPFKwqhYJUAikVxaqDpMKhN8O5Zj/twZSB86ImKForc+sPim9+N79JgBbzq++PbqsaZb/zeXx0MiHJQifI7ohguHdmzGppJIbI5fFqFzaedkIaeM6vgbRVSz4ycRCwegsPCKHfhflaxIEj0e/CJtmBBpkRVP59ZlwaSFXcZ2a6UYwIMH3RDXx9v4k8SbA6QUXxrU1HwS1BwSSlp/ut8Q/312C11jew2czhZRYRDH8G/oSpOEV+HhKOk6RdcqMVe1zGMSySWJ5kKk9DMMq/sA8++4HaZlv1m6cd6djz+unKagOTMDXoCZJ99dM86lq//m9nhvCYekCPcUHnCjo7EOa9ZuQuCKB6Dz6FHd7fJzOoQ1S/+H/TGxjARjabJgkiXM0dJi8Au2YHn92Z5ZXNhZpJ1Qp0iXh4o8JsIuXyxNjpjmCHnRZ7mbaZI1LK4zTNfJIsxp8npOk0WdXd78ppypH7REIhn8UJnBY9ebO1/FrOwgJs251k/Fx7xvLLpha3yPHjEoBJh58t13SYS9JMIeKcI9RNM1bP1gLQrVy+AefwMJzWnGT+4xLHAx6zUGP5N4luPnwxZvT58TiyYHWvGn4Pg0SThFG/JFkKZEIhmcqBrMzhYk7HgWty6dB83re6mktfGBx5ct63HB2VUyDni+9aUvHbIV9Yckvu+SJUxlaVdhKjkjdJ+sSBi1jR3QuB32fC3fEyDR4vZSbksWC6Xd9Xd3rN5TwcfwsadM8xzdw32RpkQiGZxQmaAnZSPgGwJ/WwtrzcL8hLSR8a09YtAIMPPQghsPR0xbiDDPJSxFuBuQ+LALWkztx4h7xoIjF7nIRS5yOdWiaDoc23KqDh34J5LRbytaQiNt6DGDUqG4Tditq//u9nq/FA6FwDNZSE4Pu6C3r1+HHf48+KbfLgRZIpH0DFndvwRgA0VRobRWwP/ev+5Tdm24bn1ZWWt8a48ZtHkmFpil/K3L7f5aNBKVInwG2FMQaG/D5k83oxxDgYxRIpNJJJIzw5VVwzCgxQbqh8IGkvhHMiihcpEnnIkUfXTYPLT+xx9v2flWfMs5MagrbU+/994wRTX+3uP2PhCJhMGTKktODY//3N5Uj6ryavjDsrIikRyPkFQhrgDPyMbj0bPoRiMRBAOBKr8/cLCpsbko2Blsd1RHGsODFbJWlFCwLVy9/9Oh23Zu+BNwXqIy6DMKi7Cq6I9puvF9/i4n9T89PNC4TRWVaJi798RXSiSXLI54DVSyenRDp/eDRVdFoLMz4sA+5JjW1kigZXeova2w9fDu6sJ1zzeV78FJs39IBhuJQHg9EIp/PS8uiZra7159PzshUXsMivojqrUqUSnCp4VdajJ4TXLJEq94snXLVi4vlmUiEok00dtRqCrYTLK8T3F7ixLciZW3TZ9QT++LGTtKIukZl0xJ+8Rbb2Uahu9buq79ta7rXg7OEg3qEonkkobHDFBJWVVNj7Xn6jpCgU7uIFBG4rqDBHirYzt7bM0p1wKBygfvuOOcg24kkuO5pBToqTfeSNLcKV/TDOUfDMOVwS+ZFGGJ5NJDiC5bubTwDGBcFIZCwTBZwEWOomyx7eguRwU7lKvVBL36wblze8XlKJEczyWnPitW7HP5E2ruMNyufzRcxphgIBDfIpFIBjuqyq5lMak6uCkqEg63a6q63XbsbbDUXaaGw1oElaUJaHx87lzpWpb0KZek+efAUZav+Wge/flLt8dzZYhEWA5dKZEMMuKDzLCly65l/hQTttioUjV1SyQa2UVlwQ4bVqkR8lQ9eMdc6VqW9CuXtP/192+/N8vtdf2NYbhviUQispuSRDLQYdEloeUgKuFapnp1KNDpKJpa6DjKVsexdihQ9lpRu9Iw7Lr7Fy7sjB8pkfQ7l3wD6NOrV49VHOUvNdV4kGrFiEa4F4FsF5ZIBgbsuVKgkqXbFbVsRk1Eo+FOTdW2W6a5i/bZTvscNEN2pVVX0vDII4/IbhCSiwKpNMSzb7+dD5fvQUVRfmK43Ek8m5JEIrlI6XIt8yhULreIYI5GI7CiVpWiYadlY5timbtU1TjqqGbNAzff3BQ/UiK5qJACHOepNz5Ngiv4ZcMw/tLldhXIyf0lkosL7p/OXYRirmUHIXpHVUXd6zj2HtO2t5Io70PEqggkGjXfmzvXHz9MIrlokQJ8HE888YRhjCy4TlfUv3Z53HMj4TAs2S4skVwAYq5ltnRdJLgcQOXYNsKhcJuqqbvJ2t1jK2Tp2vYBqFbtKLe7Zq6MWpYMMKQAn4JnV31wGVTnUVXRvqnpmsJCLPsLSyT9Q2ysZReJryLGWiZjt5TUd49jmp9RdXiPrerFSmuw7uF7ljTED5FIBiRSVU7DM+vW5Wph++uOqj7m9nqyZVcliaRvYNcyu5U5cpn/DgYCQUVRDwP2NsfGdhLi/YqtVKVGkqpvvXWG7LgvGTRIAT4DT7z1ls/tSZivKvqPXW7jOu6qZPE40tIalkjOC7ZyNY5aJtHlATFMM1rj2E4hbHuL4yj7LMc+4latqq8vWlRHoiyn55IMSqSSdIOn3119uaKp31NU9Ztut1vl4A+JRNJdeKzl2OQGHESl0H+hQGeIKrJHqS673bLMHbRHoWXalYoZqPzm7bd3xA+USAY1UoC7yTPvvJNrq647DMP1qNvjHh8KhWBbHPMhb6FEcgLxbkIstqI9VzcQCgVAAlunaso+03K2KY61j4T4sGZr1YGKQ3Wyb67kUkSqRw8QUdLDx8zRdPV7dOuWkRhD9hmWXPJwbASZsmIKPxFAZcAWEcukuopyWFXUrdFotNBWsEexUWf6m6seWbasLX60RHLJIgX4HHhm1aqRcIzbdUP/ruFxF0TIGrZMsoZl27DkUiAuuDwQhrBySXDjwVO24qBC07UdkWh0n8LdhSJmmeYYlaWBhubHly2LxFOQSCSEVIxz5DcrV7pTdc8cqtV/R3GcL7s9XkUO3iEZtFC+5r64J09sYFlWC/2927GtPbaj7LEtq8hjoNrQ9fplcjAMieSMSAE+T9gadlR9ia65/szlck0zzajouyiRDGi62nHZrRwPnuL+8GYkGlJ0da9jY69iW3ujtrVfV/QqRbdrj376acvjjz8uI5Ylkm4iBbgX4LZhbeioqaqu3q+p2tc9Hk9amN3SchQtyYCBBFeJTd3Hgsvdg3hSg0g4FFU0tUhRlELLtPYqjrLXdOyKYMSpyykY0rhs8mRZ25RIzhEpwL3Ii2+ty4y6letUzX7ItnCL2+NBOBwSQ+hJJBcN8TZcbrc9JrgqCa7Fghu2eRAMEt39TjRaSJbubqgod4LRes2nNsjp+ySS3kMKcB/AUxyqUXWh4tK+YRjGlbyO3XeyfVhyQThJcHnUKf47NrZyyFZV7RDtU2Q5dqFjWoWaqpQEnWh9AtBw35Il7fFUJBJJLyMFuI9YsWKFy5+UNFlRXHepmrLM7fYWWGxhcPuwFGJJP8AiK2YPIguXBZgFNxQKRTRNL3Icq8i27IMO7AOao5Q4jlofNuzGR26+WXYPkkj6CSnAfcwTa9ak6FFcrpAIq4pyh8fjHcptw1KIJb1N16T0HDjF2JS/IqFQm6rpR23LPEQr9kBTjtimXWJqdmPQspoelRauRHLBkALcT3D7cESPTnU0/TZVce7weH1DbRZi6ZqWnANd1i0vLLz8XXSDg1NJ/5SwS5kE+CBZtkdoc6UTCDf5Iil199xztRw5RiK5SJAC3M98LsTqbZqqLnW53CN5PQsxCzK7CiWSkxEDXsTFlhfhRQmHOii/VFH97QgJcKEdiRZrulZsmlaDoVqN7o6OpmVy8AuJ5KJFlvYXiFjEtD2JrN9FqqYu1VRtsuFyIxIJw+QZlySXIJ93BWI3svgksWUHSaDTz92B6uiFPQpHOeDY9hHLNkuhGRVKxGyOepT6b82f305CLN0pEskAQQrwBeaJFWtS1GRlvA5cbbj0xZZpX+fx+bw8tCW3EzvSKh6ckKp2DXShamTZavy3DtuxEPQHLEVV6hXHqVQV5YAJu9iOOqWOrpa6YDaHNa0hpTm3Zdky2QdXIhnIyJL9ImHFin2uaHLD6KhjX0Fmz3x6MPM0Qx/BEaxRHoGIBFn0J5ZiPKDg9n3RRstiSwtbtV0WbnxkqTBZrY2O4lTQZ1E0apaSDVvu6FqxY4ba6Yk3OKbZ/Mitt8qJ6CWSQYYszS9Cnnpj9RDDpYy2NVyl6e4bbDN6ndvrTSZrSAxzyWLMs81w4I3kIoBElv2+XcFQQmTj1i233XLbfjAYBFm03GbLbuTDpMZlVtQqo1eQhNepiETNdpdHa2iwrFb/xo1BOaSjRDL4kSX4Rcwz69Z5VNMcDgvjLAdzdN2YYzvWTLfbk8wFO7uorWhUiLFoKJSC3HecJLJ8r4+JLAuupsMyowiHRFQ7qa1ST3uVa4Z21AqFa03FKbNtp1JT9SbbiTS5VLXF3ZrUIaOSJZJLF1liDxCe+vSNJCOQOhTR0BiHhJgEeIplW7M1Vc0mQRYiHGUxJmtLCvK5we5ivmPsLj5eZI8FRdHfvI/wQkR5+knHrypKDRylUtHVymgoWusoTiUdWeboaFIiTpvqVpvDjuOv1vXOx+fOpYMkEokkhiyhByDPr1yZHLX0HLi0YYqqTNYcZSpUZYplWZcZhuHldmOWEraOeXYmFo2u5ZJ0W/Nvj//JIsp03Ycuge2yZkl9wSOWcRCcZVp0qEUWqlpD+9domlJr2U6tY5q1lCiJrVKpOmgLR8x23a20K0F3R0K0ISC7/kgkku4gBXiA8/MVK1zDXKmZRoKS4zjqMNt2JmqaOl5V1DG2bY1TVC2XhYVHSGJiwhJrQ2ZBZo6JM38ZCAJ9nKCykJ5QqeDv9MGCypasENj4wttsy6bfzl4CXhzYphmiyku96ihN9NkAR2007WijAqeGljo6Vb1pO60wrQ63J6Ej6lX8RjAYuG/BggCdt+syJBKJpMdIAR5kvPzyRm9Hmj/N5RjpUdvMVRR1OCnWSBKgMaqi5Dm2M5TkK0/T9URN1WLuVlUh7VFhOyxOJMy0dLmxWZjF3yxy9Hd3EXvG9z9BILtD/FxCQOPHspUqPvl6aZ24bvqPr/mE64z/HTXNCB3ZTr+fxzZupZ/XSt/bLMtpsmyrmdJtoOMbbNNuc1SnVbMdv6M7nZGIFvB40elJSAjcc7Vsn5VIJH1HD0tGyUDkjU8/TaprDqYpjpmkeNypmm1lkuCmk3jl02euqquZlBVSSZxTSbyS6ZAEUrJkx1EMRbETXC4PCeqJ7mthZ55JWEnUP7cPWRTjf54MJeEIEY1/J2LWuIJoNMJWaiedxqHd2mitRX+ToCpCXGmXCC2tJKJBqja0wOZ9nHaS5WYSaD8l1elEzU5Ku1PzaEGS5LAKPYBoayjH7Q4uWbIkHDujRCKR9D9nKEElg50nPnvLp9enJqhKZ0IkqnjIEvZAtTwu1eW1FSSSWOmOE/WR0Hpsi61QJ5200q2QQjqq6iYbNF1YnSfBgumoSoqmKF5Hob0tu4XWRISuHgd7hW0hqkojLMumfekS1BBVBFpABq8VtSO6QUJK5yb7tp1ElU7n+GGalukg7ChRy2UYIcU0olHDFwy3hyPG6KTwIzNmyKHEJBLJRY8UYEm3+c3KlW6PaWqpmZlOR72tKy7bA7Ch+UUseN3QIoZhuxxYnTzpLMnoF9FpD8W2Q+6kJLu1sVFJC4025QhPEolEIpFIJBKJRCKRSCQSiUQikUgkEolEIpFIJBKJRCKRSCQSiUQikUgkEolEIpFIJBKJRCKRSCQSiUQikUgkEolEIpFIJBKJRCKRSCQSiUQikUgkEolEIpFIJBKJRCKRSCQSiUQikUgkEokEAP4/EiSjfKuU6zsAAAAASUVORK5CYII="/>
          <p:cNvSpPr/>
          <p:nvPr/>
        </p:nvSpPr>
        <p:spPr>
          <a:xfrm>
            <a:off x="2190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20677" y="809320"/>
            <a:ext cx="5284814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i="0" u="none" strike="noStrike" cap="none">
                <a:solidFill>
                  <a:srgbClr val="5A558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Content</a:t>
            </a:r>
            <a:endParaRPr sz="4000" b="1" i="0" u="none" strike="noStrike" cap="none">
              <a:solidFill>
                <a:srgbClr val="5A558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5916136" y="1664557"/>
            <a:ext cx="472819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GB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Python interpreter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GB" sz="2000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print()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GB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git</a:t>
            </a:r>
            <a:endParaRPr sz="20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AutoNum type="arabicPeriod"/>
            </a:pPr>
            <a:r>
              <a:rPr lang="en-GB" sz="2000" b="0" i="0" u="none" strike="noStrike" cap="none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PyCharm</a:t>
            </a: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604" y="3938476"/>
            <a:ext cx="2055033" cy="1650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141" y="1666362"/>
            <a:ext cx="4104456" cy="325072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5401861" y="814307"/>
            <a:ext cx="3872767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Python interpreter</a:t>
            </a:r>
            <a:endParaRPr sz="40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B71AEE1-D4BD-534B-AF4C-42E2F8967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172" y="1817348"/>
            <a:ext cx="7117442" cy="50406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-43036" y="25835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494532" y="324638"/>
            <a:ext cx="43382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p</a:t>
            </a:r>
            <a:r>
              <a:rPr lang="en-GB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rint() function</a:t>
            </a:r>
            <a:endParaRPr sz="2000" b="0" i="0" u="none" strike="noStrike" cap="none" dirty="0">
              <a:solidFill>
                <a:srgbClr val="FF6D54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638038" y="3124548"/>
            <a:ext cx="5472600" cy="25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print() Parameters</a:t>
            </a:r>
          </a:p>
          <a:p>
            <a:pPr lvl="0">
              <a:lnSpc>
                <a:spcPct val="115000"/>
              </a:lnSpc>
              <a:buSzPts val="1400"/>
            </a:pPr>
            <a:endParaRPr lang="en-GB" b="1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objects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- object to the printed. * indicates that there may be more than one object</a:t>
            </a:r>
          </a:p>
          <a:p>
            <a:pPr lvl="0">
              <a:lnSpc>
                <a:spcPct val="115000"/>
              </a:lnSpc>
              <a:buSzPts val="1400"/>
            </a:pPr>
            <a:r>
              <a:rPr lang="en-GB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sep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- objects are separated by </a:t>
            </a:r>
            <a:r>
              <a:rPr lang="en-GB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sep.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Default value: ' '</a:t>
            </a:r>
          </a:p>
          <a:p>
            <a:pPr lvl="0">
              <a:lnSpc>
                <a:spcPct val="115000"/>
              </a:lnSpc>
              <a:buSzPts val="1400"/>
            </a:pP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end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- end is printed at last</a:t>
            </a:r>
          </a:p>
          <a:p>
            <a:pPr lvl="0">
              <a:lnSpc>
                <a:spcPct val="115000"/>
              </a:lnSpc>
              <a:buSzPts val="1400"/>
            </a:pP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file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- must be an object with write(string) method. If omitted, </a:t>
            </a:r>
            <a:r>
              <a:rPr lang="en-GB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sys.stdout</a:t>
            </a: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will be used which prints objects on the screen.</a:t>
            </a:r>
          </a:p>
          <a:p>
            <a:pPr lvl="0">
              <a:lnSpc>
                <a:spcPct val="115000"/>
              </a:lnSpc>
              <a:buSzPts val="1400"/>
            </a:pP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flush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- If True, the stream is forcibly flushed. Default value: False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FA5A01-B325-204A-9849-B360D3405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2" y="910986"/>
            <a:ext cx="6226450" cy="15158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0" y="2600413"/>
            <a:ext cx="12235036" cy="4274487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494532" y="324638"/>
            <a:ext cx="43382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p</a:t>
            </a:r>
            <a:r>
              <a:rPr lang="en-GB" sz="2000" b="0" i="0" u="none" strike="noStrike" cap="none" dirty="0">
                <a:solidFill>
                  <a:srgbClr val="FF6D54"/>
                </a:solidFill>
                <a:latin typeface="Rubik Light"/>
                <a:ea typeface="Rubik Light"/>
                <a:cs typeface="Rubik Light"/>
                <a:sym typeface="Rubik Light"/>
              </a:rPr>
              <a:t>rint() function</a:t>
            </a:r>
            <a:endParaRPr sz="2000" b="0" i="0" u="none" strike="noStrike" cap="none" dirty="0">
              <a:solidFill>
                <a:srgbClr val="FF6D54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638038" y="3124548"/>
            <a:ext cx="5472600" cy="25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print() Parameters</a:t>
            </a:r>
          </a:p>
          <a:p>
            <a:pPr lvl="0">
              <a:lnSpc>
                <a:spcPct val="115000"/>
              </a:lnSpc>
              <a:buSzPts val="1400"/>
            </a:pPr>
            <a:endParaRPr lang="en-GB" b="1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objects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- object to the printed. * indicates that there may be more than one object</a:t>
            </a:r>
          </a:p>
          <a:p>
            <a:pPr lvl="0">
              <a:lnSpc>
                <a:spcPct val="115000"/>
              </a:lnSpc>
              <a:buSzPts val="1400"/>
            </a:pPr>
            <a:r>
              <a:rPr lang="en-GB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sep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- objects are separated by </a:t>
            </a:r>
            <a:r>
              <a:rPr lang="en-GB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sep.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Default value: ' '</a:t>
            </a:r>
          </a:p>
          <a:p>
            <a:pPr lvl="0">
              <a:lnSpc>
                <a:spcPct val="115000"/>
              </a:lnSpc>
              <a:buSzPts val="1400"/>
            </a:pP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end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- end is printed at last</a:t>
            </a:r>
          </a:p>
          <a:p>
            <a:pPr lvl="0">
              <a:lnSpc>
                <a:spcPct val="115000"/>
              </a:lnSpc>
              <a:buSzPts val="1400"/>
            </a:pP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file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- must be an object with write(string) method. If omitted, </a:t>
            </a:r>
            <a:r>
              <a:rPr lang="en-GB" b="1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sys.stdout</a:t>
            </a: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will be used which prints objects on the screen.</a:t>
            </a:r>
          </a:p>
          <a:p>
            <a:pPr lvl="0">
              <a:lnSpc>
                <a:spcPct val="115000"/>
              </a:lnSpc>
              <a:buSzPts val="1400"/>
            </a:pP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flush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- If True, the stream is forcibly flushed. Default value: False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1" name="Google Shape;131;p5" descr="C:\Users\gelya\OneDrive\Рабочий стол\A_web_courses_Header_ill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56" y="116632"/>
            <a:ext cx="4150891" cy="34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FA5A01-B325-204A-9849-B360D3405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2" y="910986"/>
            <a:ext cx="6226450" cy="1515864"/>
          </a:xfrm>
          <a:prstGeom prst="rect">
            <a:avLst/>
          </a:prstGeom>
        </p:spPr>
      </p:pic>
      <p:sp>
        <p:nvSpPr>
          <p:cNvPr id="7" name="Google Shape;130;p5">
            <a:extLst>
              <a:ext uri="{FF2B5EF4-FFF2-40B4-BE49-F238E27FC236}">
                <a16:creationId xmlns:a16="http://schemas.microsoft.com/office/drawing/2014/main" id="{A98E3ADF-751A-3441-B4EE-D4114A615338}"/>
              </a:ext>
            </a:extLst>
          </p:cNvPr>
          <p:cNvSpPr txBox="1"/>
          <p:nvPr/>
        </p:nvSpPr>
        <p:spPr>
          <a:xfrm>
            <a:off x="6436537" y="4629795"/>
            <a:ext cx="5472600" cy="157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15000"/>
              </a:lnSpc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Note: </a:t>
            </a:r>
            <a:r>
              <a:rPr lang="en-GB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sep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, end, file, and flush are keyword arguments. If you want to use </a:t>
            </a:r>
            <a:r>
              <a:rPr lang="en-GB" dirty="0" err="1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sep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argument, you have to use:</a:t>
            </a:r>
          </a:p>
          <a:p>
            <a:pPr lvl="0">
              <a:lnSpc>
                <a:spcPct val="115000"/>
              </a:lnSpc>
              <a:buSzPts val="1400"/>
            </a:pPr>
            <a:endParaRPr lang="en-GB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15000"/>
              </a:lnSpc>
              <a:buSzPts val="1400"/>
            </a:pPr>
            <a:r>
              <a:rPr lang="en-GB" dirty="0">
                <a:solidFill>
                  <a:srgbClr val="8888C6"/>
                </a:solidFill>
              </a:rPr>
              <a:t>print</a:t>
            </a:r>
            <a:r>
              <a:rPr lang="en-GB" dirty="0"/>
              <a:t>(*objects</a:t>
            </a:r>
            <a:r>
              <a:rPr lang="en-GB" dirty="0">
                <a:solidFill>
                  <a:srgbClr val="CC7832"/>
                </a:solidFill>
              </a:rPr>
              <a:t>, </a:t>
            </a:r>
            <a:r>
              <a:rPr lang="en-GB" dirty="0" err="1">
                <a:solidFill>
                  <a:srgbClr val="AA4926"/>
                </a:solidFill>
              </a:rPr>
              <a:t>sep</a:t>
            </a:r>
            <a:r>
              <a:rPr lang="en-GB" dirty="0">
                <a:solidFill>
                  <a:srgbClr val="AA4926"/>
                </a:solidFill>
              </a:rPr>
              <a:t> </a:t>
            </a:r>
            <a:r>
              <a:rPr lang="en-GB" dirty="0"/>
              <a:t>= </a:t>
            </a:r>
            <a:r>
              <a:rPr lang="en-GB" dirty="0">
                <a:solidFill>
                  <a:srgbClr val="6A8759"/>
                </a:solidFill>
              </a:rPr>
              <a:t>'separator’</a:t>
            </a:r>
            <a:r>
              <a:rPr lang="en-GB" dirty="0"/>
              <a:t>)</a:t>
            </a:r>
          </a:p>
          <a:p>
            <a:pPr lvl="0">
              <a:lnSpc>
                <a:spcPct val="115000"/>
              </a:lnSpc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cs typeface="Rubik"/>
                <a:sym typeface="Rubik"/>
              </a:rPr>
              <a:t>not</a:t>
            </a:r>
            <a:br>
              <a:rPr lang="en-GB" dirty="0">
                <a:solidFill>
                  <a:srgbClr val="CC7832"/>
                </a:solidFill>
              </a:rPr>
            </a:br>
            <a:r>
              <a:rPr lang="en-GB" dirty="0">
                <a:solidFill>
                  <a:srgbClr val="8888C6"/>
                </a:solidFill>
              </a:rPr>
              <a:t>print</a:t>
            </a:r>
            <a:r>
              <a:rPr lang="en-GB" dirty="0"/>
              <a:t>(*objects</a:t>
            </a:r>
            <a:r>
              <a:rPr lang="en-GB" dirty="0">
                <a:solidFill>
                  <a:srgbClr val="CC7832"/>
                </a:solidFill>
              </a:rPr>
              <a:t>, </a:t>
            </a:r>
            <a:r>
              <a:rPr lang="en-GB" dirty="0">
                <a:solidFill>
                  <a:srgbClr val="6A8759"/>
                </a:solidFill>
              </a:rPr>
              <a:t>'separator'</a:t>
            </a:r>
            <a:r>
              <a:rPr lang="en-GB" dirty="0"/>
              <a:t>)</a:t>
            </a:r>
            <a:endParaRPr lang="en-GB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52657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5381829" y="807707"/>
            <a:ext cx="4398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GB" sz="2000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print() Return Value</a:t>
            </a:r>
          </a:p>
        </p:txBody>
      </p:sp>
      <p:sp>
        <p:nvSpPr>
          <p:cNvPr id="138" name="Google Shape;138;p6"/>
          <p:cNvSpPr txBox="1"/>
          <p:nvPr/>
        </p:nvSpPr>
        <p:spPr>
          <a:xfrm>
            <a:off x="5418272" y="1373294"/>
            <a:ext cx="57084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It doesn't return any value; returns </a:t>
            </a:r>
            <a:r>
              <a:rPr lang="en-GB" b="1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None</a:t>
            </a: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5418272" y="4341668"/>
            <a:ext cx="37740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en-GB" sz="2000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print() with file parameter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5381829" y="2239242"/>
            <a:ext cx="418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f</a:t>
            </a:r>
            <a:r>
              <a:rPr lang="en-GB" sz="2000" b="0" i="0" u="none" strike="noStrike" cap="none" dirty="0">
                <a:solidFill>
                  <a:srgbClr val="5A558D"/>
                </a:solidFill>
                <a:latin typeface="Rubik Light"/>
                <a:ea typeface="Rubik Light"/>
                <a:cs typeface="Rubik Light"/>
                <a:sym typeface="Rubik Light"/>
              </a:rPr>
              <a:t>lush = True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5418272" y="2786764"/>
            <a:ext cx="57084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Output from print() goes into a buffer. If you want to avoid this, you can use flash = True.</a:t>
            </a:r>
          </a:p>
          <a:p>
            <a:pPr lvl="0"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This argument is also used if you use the file argument, which allows you to specify a file object to write the output to. By default (with flush=False), the file will be written to after exiting the loop, and if flush=True, the file will be written immediately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5418272" y="4921932"/>
            <a:ext cx="5708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400"/>
            </a:pPr>
            <a:r>
              <a:rPr lang="en-GB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In Python, you can print objects to the file by specifying the file parameter</a:t>
            </a:r>
            <a:endParaRPr sz="1400" b="0" i="0" u="none" strike="noStrike" cap="none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3" name="Google Shape;143;p6" descr="D:\Beetroot_work\New site\Course images\A_web_course_header_soft_skills-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2" y="1207776"/>
            <a:ext cx="495935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1606824" y="2492896"/>
            <a:ext cx="10585176" cy="3881576"/>
          </a:xfrm>
          <a:prstGeom prst="rect">
            <a:avLst/>
          </a:prstGeom>
          <a:solidFill>
            <a:srgbClr val="F2F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2501174" y="3068960"/>
            <a:ext cx="8595900" cy="2952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000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Git cribs:</a:t>
            </a:r>
          </a:p>
          <a:p>
            <a:pPr lvl="0">
              <a:buSzPts val="2000"/>
            </a:pPr>
            <a:endParaRPr lang="en-US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ts val="2000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  <a:hlinkClick r:id="rId3"/>
              </a:rPr>
              <a:t>https://training.github.com/downloads/ua/github-git-cheat-sheet/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</a:p>
          <a:p>
            <a:pPr lvl="0">
              <a:buSzPts val="2000"/>
            </a:pPr>
            <a:endParaRPr lang="en-US" sz="2000" dirty="0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buSzPts val="2000"/>
            </a:pP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https://proglib.io/p/git-cheatsheet</a:t>
            </a:r>
            <a:r>
              <a:rPr lang="en-US" sz="2000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 </a:t>
            </a:r>
          </a:p>
        </p:txBody>
      </p:sp>
      <p:sp>
        <p:nvSpPr>
          <p:cNvPr id="151" name="Google Shape;151;p7"/>
          <p:cNvSpPr txBox="1"/>
          <p:nvPr/>
        </p:nvSpPr>
        <p:spPr>
          <a:xfrm>
            <a:off x="3226447" y="762000"/>
            <a:ext cx="5739107" cy="8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 b="1" i="0" u="none" strike="noStrike" cap="none" dirty="0">
                <a:solidFill>
                  <a:srgbClr val="F1B82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1083760" y="-756347"/>
            <a:ext cx="1522577" cy="3029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E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8;p8">
            <a:extLst>
              <a:ext uri="{FF2B5EF4-FFF2-40B4-BE49-F238E27FC236}">
                <a16:creationId xmlns:a16="http://schemas.microsoft.com/office/drawing/2014/main" id="{BB06D9EA-24E9-A549-8DB6-5D8A28A40FF0}"/>
              </a:ext>
            </a:extLst>
          </p:cNvPr>
          <p:cNvSpPr txBox="1"/>
          <p:nvPr/>
        </p:nvSpPr>
        <p:spPr>
          <a:xfrm>
            <a:off x="2844247" y="309322"/>
            <a:ext cx="6503506" cy="71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000" b="1" i="0" u="none" strike="noStrike" cap="none" dirty="0">
                <a:solidFill>
                  <a:srgbClr val="FF6D5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Let’s test your knowledge</a:t>
            </a:r>
            <a:endParaRPr sz="4000" b="1" i="0" u="none" strike="noStrike" cap="none" dirty="0">
              <a:solidFill>
                <a:srgbClr val="FF6D5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A6615961-1C38-384F-B4D8-A76CD45C1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140" y="1231008"/>
            <a:ext cx="2180417" cy="21705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BC1643-55B1-6840-BB12-61E36E7DA750}"/>
              </a:ext>
            </a:extLst>
          </p:cNvPr>
          <p:cNvSpPr/>
          <p:nvPr/>
        </p:nvSpPr>
        <p:spPr>
          <a:xfrm>
            <a:off x="1358348" y="239213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ts val="2000"/>
            </a:pP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  <a:hlinkClick r:id="rId4"/>
              </a:rPr>
              <a:t>https://www.menti.com/ap7sp3xb2b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D5866F-E93C-2844-831E-6815C3DF21DD}"/>
              </a:ext>
            </a:extLst>
          </p:cNvPr>
          <p:cNvSpPr/>
          <p:nvPr/>
        </p:nvSpPr>
        <p:spPr>
          <a:xfrm>
            <a:off x="1358348" y="510377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SzPts val="2000"/>
            </a:pP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https://www.menti.com/rx1w98g165</a:t>
            </a:r>
            <a:r>
              <a:rPr lang="en-US" dirty="0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963857-4C07-C344-ADC1-8B9D12FEF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0348" y="3875490"/>
            <a:ext cx="2196937" cy="21705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433</Words>
  <Application>Microsoft Macintosh PowerPoint</Application>
  <PresentationFormat>Widescreen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Playfair Display</vt:lpstr>
      <vt:lpstr>Rubik Light</vt:lpstr>
      <vt:lpstr>Calibri</vt:lpstr>
      <vt:lpstr>Rubik</vt:lpstr>
      <vt:lpstr>Arial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Viktoriia Dvornyk</cp:lastModifiedBy>
  <cp:revision>14</cp:revision>
  <dcterms:modified xsi:type="dcterms:W3CDTF">2022-10-27T18:16:47Z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0x010100B25532960B215845A521E40128AEEA1D</vt:lpwstr>
  </property>
</Properties>
</file>