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2801600" cx="12801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960120" y="2095078"/>
            <a:ext cx="10881360" cy="4456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Calibri"/>
              <a:buNone/>
              <a:defRPr b="0" i="0" sz="8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600200" y="6723804"/>
            <a:ext cx="9601200" cy="309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None/>
              <a:defRPr b="0" i="0" sz="33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0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0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0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0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0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0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60"/>
              <a:buFont typeface="Calibri"/>
              <a:buNone/>
              <a:defRPr b="0" i="0" sz="6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39551" y="1948392"/>
            <a:ext cx="8122498" cy="1104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77519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•"/>
              <a:defRPr b="0" i="0" sz="3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196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b="0" i="0" sz="33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861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862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862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862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862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862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116936" y="4725776"/>
            <a:ext cx="10848764" cy="2760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60"/>
              <a:buFont typeface="Calibri"/>
              <a:buNone/>
              <a:defRPr b="0" i="0" sz="6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-483764" y="2045441"/>
            <a:ext cx="10848764" cy="812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77519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•"/>
              <a:defRPr b="0" i="0" sz="3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196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b="0" i="0" sz="33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861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862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862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862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862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862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60"/>
              <a:buFont typeface="Calibri"/>
              <a:buNone/>
              <a:defRPr b="0" i="0" sz="6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77519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•"/>
              <a:defRPr b="0" i="0" sz="3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196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b="0" i="0" sz="33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861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862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862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862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862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862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73443" y="3191514"/>
            <a:ext cx="11041380" cy="53251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Calibri"/>
              <a:buNone/>
              <a:defRPr b="0" i="0" sz="8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73443" y="8567000"/>
            <a:ext cx="11041380" cy="2800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None/>
              <a:defRPr b="0" i="0" sz="33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520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  <a:defRPr b="0" i="0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  <a:defRPr b="0" i="0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  <a:defRPr b="0" i="0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  <a:defRPr b="0" i="0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  <a:defRPr b="0" i="0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  <a:defRPr b="0" i="0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60"/>
              <a:buFont typeface="Calibri"/>
              <a:buNone/>
              <a:defRPr b="0" i="0" sz="6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80110" y="3407833"/>
            <a:ext cx="5440680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77519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•"/>
              <a:defRPr b="0" i="0" sz="3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196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b="0" i="0" sz="33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861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862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862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862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862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862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480810" y="3407833"/>
            <a:ext cx="5440680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77519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•"/>
              <a:defRPr b="0" i="0" sz="3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196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b="0" i="0" sz="33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861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862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862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862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862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862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81777" y="681570"/>
            <a:ext cx="11041380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60"/>
              <a:buFont typeface="Calibri"/>
              <a:buNone/>
              <a:defRPr b="0" i="0" sz="6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81779" y="3138171"/>
            <a:ext cx="5415676" cy="1537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None/>
              <a:defRPr b="1" i="0" sz="33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1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1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1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1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1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1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81779" y="4676140"/>
            <a:ext cx="5415676" cy="687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77519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•"/>
              <a:defRPr b="0" i="0" sz="3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196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b="0" i="0" sz="33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861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862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862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862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862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862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480811" y="3138171"/>
            <a:ext cx="5442347" cy="1537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None/>
              <a:defRPr b="1" i="0" sz="33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1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1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1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1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1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1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480811" y="4676140"/>
            <a:ext cx="5442347" cy="687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77519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•"/>
              <a:defRPr b="0" i="0" sz="3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196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b="0" i="0" sz="33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861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862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862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862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862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862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60"/>
              <a:buFont typeface="Calibri"/>
              <a:buNone/>
              <a:defRPr b="0" i="0" sz="6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81778" y="853440"/>
            <a:ext cx="4128849" cy="2987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Calibri"/>
              <a:buNone/>
              <a:defRPr b="0" i="0" sz="4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442347" y="1843196"/>
            <a:ext cx="6480810" cy="9097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51308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Arial"/>
              <a:buChar char="•"/>
              <a:defRPr b="0" i="0" sz="4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77519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•"/>
              <a:defRPr b="0" i="0" sz="3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4196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b="0" i="0" sz="33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81778" y="3840480"/>
            <a:ext cx="4128849" cy="711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0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  <a:defRPr b="0" i="0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  <a:defRPr b="0" i="0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81778" y="853440"/>
            <a:ext cx="4128849" cy="2987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Calibri"/>
              <a:buNone/>
              <a:defRPr b="0" i="0" sz="4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442347" y="1843196"/>
            <a:ext cx="6480810" cy="9097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Arial"/>
              <a:buNone/>
              <a:defRPr b="0" i="0" sz="4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None/>
              <a:defRPr b="0" i="0" sz="3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None/>
              <a:defRPr b="0" i="0" sz="33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81778" y="3840480"/>
            <a:ext cx="4128849" cy="711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0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  <a:defRPr b="0" i="0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  <a:defRPr b="0" i="0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60"/>
              <a:buFont typeface="Calibri"/>
              <a:buNone/>
              <a:defRPr b="0" i="0" sz="6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77519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•"/>
              <a:defRPr b="0" i="0" sz="3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196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b="0" i="0" sz="33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861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862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862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862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862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862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917074" y="1877315"/>
            <a:ext cx="1704109" cy="60620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7943105" y="4429646"/>
            <a:ext cx="1112269" cy="3956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Seller</a:t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3690425" y="2725622"/>
            <a:ext cx="904009" cy="779319"/>
          </a:xfrm>
          <a:prstGeom prst="triangle">
            <a:avLst>
              <a:gd fmla="val 51149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a</a:t>
            </a:r>
            <a:endParaRPr/>
          </a:p>
        </p:txBody>
      </p:sp>
      <p:cxnSp>
        <p:nvCxnSpPr>
          <p:cNvPr id="87" name="Shape 87"/>
          <p:cNvCxnSpPr>
            <a:stCxn id="86" idx="3"/>
            <a:endCxn id="88" idx="0"/>
          </p:cNvCxnSpPr>
          <p:nvPr/>
        </p:nvCxnSpPr>
        <p:spPr>
          <a:xfrm rot="5400000">
            <a:off x="3133567" y="3410291"/>
            <a:ext cx="924600" cy="11139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Shape 89"/>
          <p:cNvCxnSpPr>
            <a:stCxn id="90" idx="3"/>
            <a:endCxn id="85" idx="0"/>
          </p:cNvCxnSpPr>
          <p:nvPr/>
        </p:nvCxnSpPr>
        <p:spPr>
          <a:xfrm flipH="1" rot="-5400000">
            <a:off x="7294979" y="3225278"/>
            <a:ext cx="918600" cy="1490100"/>
          </a:xfrm>
          <a:prstGeom prst="bentConnector3">
            <a:avLst>
              <a:gd fmla="val 2345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Shape 91"/>
          <p:cNvSpPr/>
          <p:nvPr/>
        </p:nvSpPr>
        <p:spPr>
          <a:xfrm>
            <a:off x="2699022" y="5462151"/>
            <a:ext cx="924791" cy="625526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6470946" y="6466126"/>
            <a:ext cx="1704109" cy="60620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Purchase</a:t>
            </a:r>
            <a:endParaRPr/>
          </a:p>
        </p:txBody>
      </p:sp>
      <p:cxnSp>
        <p:nvCxnSpPr>
          <p:cNvPr id="93" name="Shape 93"/>
          <p:cNvCxnSpPr>
            <a:stCxn id="91" idx="2"/>
          </p:cNvCxnSpPr>
          <p:nvPr/>
        </p:nvCxnSpPr>
        <p:spPr>
          <a:xfrm flipH="1" rot="-5400000">
            <a:off x="2962518" y="6286577"/>
            <a:ext cx="3984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Shape 94"/>
          <p:cNvCxnSpPr>
            <a:stCxn id="95" idx="2"/>
          </p:cNvCxnSpPr>
          <p:nvPr/>
        </p:nvCxnSpPr>
        <p:spPr>
          <a:xfrm rot="5400000">
            <a:off x="8016089" y="6049573"/>
            <a:ext cx="433500" cy="532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Shape 88"/>
          <p:cNvSpPr/>
          <p:nvPr/>
        </p:nvSpPr>
        <p:spPr>
          <a:xfrm>
            <a:off x="2482883" y="4429646"/>
            <a:ext cx="1112269" cy="3956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Buyer</a:t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7888673" y="5473697"/>
            <a:ext cx="1221133" cy="625526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Facilitates a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317125" y="4428255"/>
            <a:ext cx="1112269" cy="3956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036969" y="4356984"/>
            <a:ext cx="886672" cy="539603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Gives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6582308" y="4356287"/>
            <a:ext cx="1176870" cy="539603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Receives</a:t>
            </a:r>
            <a:endParaRPr/>
          </a:p>
        </p:txBody>
      </p:sp>
      <p:cxnSp>
        <p:nvCxnSpPr>
          <p:cNvPr id="99" name="Shape 99"/>
          <p:cNvCxnSpPr>
            <a:stCxn id="97" idx="3"/>
            <a:endCxn id="96" idx="1"/>
          </p:cNvCxnSpPr>
          <p:nvPr/>
        </p:nvCxnSpPr>
        <p:spPr>
          <a:xfrm flipH="1" rot="10800000">
            <a:off x="4923641" y="4626185"/>
            <a:ext cx="393600" cy="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Shape 100"/>
          <p:cNvCxnSpPr>
            <a:stCxn id="98" idx="1"/>
            <a:endCxn id="96" idx="3"/>
          </p:cNvCxnSpPr>
          <p:nvPr/>
        </p:nvCxnSpPr>
        <p:spPr>
          <a:xfrm rot="10800000">
            <a:off x="6429308" y="4626089"/>
            <a:ext cx="15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Shape 101"/>
          <p:cNvSpPr/>
          <p:nvPr/>
        </p:nvSpPr>
        <p:spPr>
          <a:xfrm>
            <a:off x="6736681" y="8009871"/>
            <a:ext cx="1165075" cy="788053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Contains many</a:t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9055374" y="9236733"/>
            <a:ext cx="1704109" cy="60620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/>
          </a:p>
        </p:txBody>
      </p:sp>
      <p:cxnSp>
        <p:nvCxnSpPr>
          <p:cNvPr id="103" name="Shape 103"/>
          <p:cNvCxnSpPr>
            <a:stCxn id="101" idx="2"/>
            <a:endCxn id="102" idx="1"/>
          </p:cNvCxnSpPr>
          <p:nvPr/>
        </p:nvCxnSpPr>
        <p:spPr>
          <a:xfrm>
            <a:off x="7319219" y="8797924"/>
            <a:ext cx="1736100" cy="74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Shape 104"/>
          <p:cNvSpPr/>
          <p:nvPr/>
        </p:nvSpPr>
        <p:spPr>
          <a:xfrm>
            <a:off x="9444427" y="7570965"/>
            <a:ext cx="926001" cy="626344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Offers many</a:t>
            </a:r>
            <a:endParaRPr/>
          </a:p>
        </p:txBody>
      </p:sp>
      <p:cxnSp>
        <p:nvCxnSpPr>
          <p:cNvPr id="105" name="Shape 105"/>
          <p:cNvCxnSpPr>
            <a:stCxn id="85" idx="3"/>
            <a:endCxn id="104" idx="0"/>
          </p:cNvCxnSpPr>
          <p:nvPr/>
        </p:nvCxnSpPr>
        <p:spPr>
          <a:xfrm>
            <a:off x="9055374" y="4627481"/>
            <a:ext cx="852000" cy="2943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Shape 106"/>
          <p:cNvCxnSpPr>
            <a:stCxn id="104" idx="2"/>
            <a:endCxn id="102" idx="0"/>
          </p:cNvCxnSpPr>
          <p:nvPr/>
        </p:nvCxnSpPr>
        <p:spPr>
          <a:xfrm>
            <a:off x="9907428" y="8197309"/>
            <a:ext cx="0" cy="103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Shape 107"/>
          <p:cNvCxnSpPr>
            <a:stCxn id="91" idx="0"/>
          </p:cNvCxnSpPr>
          <p:nvPr/>
        </p:nvCxnSpPr>
        <p:spPr>
          <a:xfrm rot="10800000">
            <a:off x="3161418" y="4824051"/>
            <a:ext cx="0" cy="63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Shape 108"/>
          <p:cNvCxnSpPr>
            <a:stCxn id="95" idx="0"/>
            <a:endCxn id="85" idx="2"/>
          </p:cNvCxnSpPr>
          <p:nvPr/>
        </p:nvCxnSpPr>
        <p:spPr>
          <a:xfrm rot="10800000">
            <a:off x="8499239" y="4825397"/>
            <a:ext cx="0" cy="6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" name="Shape 109"/>
          <p:cNvCxnSpPr>
            <a:stCxn id="86" idx="0"/>
            <a:endCxn id="84" idx="2"/>
          </p:cNvCxnSpPr>
          <p:nvPr/>
        </p:nvCxnSpPr>
        <p:spPr>
          <a:xfrm flipH="1" rot="10800000">
            <a:off x="4152817" y="2483522"/>
            <a:ext cx="1616400" cy="24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Shape 110"/>
          <p:cNvSpPr/>
          <p:nvPr/>
        </p:nvSpPr>
        <p:spPr>
          <a:xfrm>
            <a:off x="5396180" y="1328652"/>
            <a:ext cx="745898" cy="32184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641950" y="2080180"/>
            <a:ext cx="1171461" cy="26979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733426" y="4307357"/>
            <a:ext cx="1081526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b_ID</a:t>
            </a:r>
            <a:endParaRPr b="0" i="0" sz="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5385917" y="3793116"/>
            <a:ext cx="947105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634295" y="4010514"/>
            <a:ext cx="947105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rating</a:t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032300" y="4021585"/>
            <a:ext cx="947105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334825" y="5034456"/>
            <a:ext cx="1076868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Feedback_ID</a:t>
            </a:r>
            <a:endParaRPr b="0" i="0" sz="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Shape 117"/>
          <p:cNvCxnSpPr>
            <a:stCxn id="113" idx="4"/>
            <a:endCxn id="96" idx="0"/>
          </p:cNvCxnSpPr>
          <p:nvPr/>
        </p:nvCxnSpPr>
        <p:spPr>
          <a:xfrm>
            <a:off x="5859470" y="4034911"/>
            <a:ext cx="13800" cy="39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Shape 118"/>
          <p:cNvCxnSpPr>
            <a:stCxn id="115" idx="4"/>
            <a:endCxn id="96" idx="0"/>
          </p:cNvCxnSpPr>
          <p:nvPr/>
        </p:nvCxnSpPr>
        <p:spPr>
          <a:xfrm flipH="1">
            <a:off x="5873152" y="4263380"/>
            <a:ext cx="632700" cy="16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Shape 119"/>
          <p:cNvCxnSpPr>
            <a:stCxn id="114" idx="4"/>
            <a:endCxn id="96" idx="0"/>
          </p:cNvCxnSpPr>
          <p:nvPr/>
        </p:nvCxnSpPr>
        <p:spPr>
          <a:xfrm>
            <a:off x="5107847" y="4252309"/>
            <a:ext cx="765300" cy="17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Shape 120"/>
          <p:cNvCxnSpPr>
            <a:stCxn id="96" idx="2"/>
            <a:endCxn id="116" idx="0"/>
          </p:cNvCxnSpPr>
          <p:nvPr/>
        </p:nvCxnSpPr>
        <p:spPr>
          <a:xfrm>
            <a:off x="5873259" y="4823924"/>
            <a:ext cx="0" cy="21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Shape 121"/>
          <p:cNvCxnSpPr>
            <a:stCxn id="110" idx="4"/>
            <a:endCxn id="84" idx="0"/>
          </p:cNvCxnSpPr>
          <p:nvPr/>
        </p:nvCxnSpPr>
        <p:spPr>
          <a:xfrm>
            <a:off x="5769129" y="1650500"/>
            <a:ext cx="0" cy="22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Shape 122"/>
          <p:cNvCxnSpPr>
            <a:stCxn id="112" idx="6"/>
            <a:endCxn id="88" idx="1"/>
          </p:cNvCxnSpPr>
          <p:nvPr/>
        </p:nvCxnSpPr>
        <p:spPr>
          <a:xfrm>
            <a:off x="1814952" y="4428255"/>
            <a:ext cx="667800" cy="19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Shape 123"/>
          <p:cNvCxnSpPr>
            <a:stCxn id="84" idx="1"/>
            <a:endCxn id="111" idx="6"/>
          </p:cNvCxnSpPr>
          <p:nvPr/>
        </p:nvCxnSpPr>
        <p:spPr>
          <a:xfrm flipH="1">
            <a:off x="3813374" y="2180418"/>
            <a:ext cx="1103700" cy="3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Shape 124"/>
          <p:cNvSpPr/>
          <p:nvPr/>
        </p:nvSpPr>
        <p:spPr>
          <a:xfrm>
            <a:off x="7475539" y="3914013"/>
            <a:ext cx="947105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Seller_ID</a:t>
            </a:r>
            <a:endParaRPr b="0" i="0" sz="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Shape 125"/>
          <p:cNvCxnSpPr>
            <a:stCxn id="124" idx="4"/>
          </p:cNvCxnSpPr>
          <p:nvPr/>
        </p:nvCxnSpPr>
        <p:spPr>
          <a:xfrm>
            <a:off x="7949092" y="4155808"/>
            <a:ext cx="306300" cy="30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Shape 126"/>
          <p:cNvSpPr/>
          <p:nvPr/>
        </p:nvSpPr>
        <p:spPr>
          <a:xfrm>
            <a:off x="5672349" y="6039416"/>
            <a:ext cx="1007205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p_ID</a:t>
            </a:r>
            <a:endParaRPr b="0" i="0" sz="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Shape 127"/>
          <p:cNvCxnSpPr>
            <a:stCxn id="126" idx="4"/>
            <a:endCxn id="92" idx="0"/>
          </p:cNvCxnSpPr>
          <p:nvPr/>
        </p:nvCxnSpPr>
        <p:spPr>
          <a:xfrm>
            <a:off x="6175951" y="6281211"/>
            <a:ext cx="11469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Shape 128"/>
          <p:cNvSpPr/>
          <p:nvPr/>
        </p:nvSpPr>
        <p:spPr>
          <a:xfrm>
            <a:off x="6832913" y="6039417"/>
            <a:ext cx="1194837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purchaseDate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Shape 129"/>
          <p:cNvCxnSpPr>
            <a:stCxn id="128" idx="4"/>
            <a:endCxn id="92" idx="0"/>
          </p:cNvCxnSpPr>
          <p:nvPr/>
        </p:nvCxnSpPr>
        <p:spPr>
          <a:xfrm flipH="1">
            <a:off x="7322932" y="6281212"/>
            <a:ext cx="1074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Shape 130"/>
          <p:cNvSpPr/>
          <p:nvPr/>
        </p:nvSpPr>
        <p:spPr>
          <a:xfrm>
            <a:off x="8642970" y="8677027"/>
            <a:ext cx="947105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Item_ID</a:t>
            </a:r>
            <a:endParaRPr b="0" i="0" sz="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Shape 131"/>
          <p:cNvCxnSpPr>
            <a:stCxn id="130" idx="4"/>
          </p:cNvCxnSpPr>
          <p:nvPr/>
        </p:nvCxnSpPr>
        <p:spPr>
          <a:xfrm>
            <a:off x="9116523" y="8918822"/>
            <a:ext cx="368100" cy="32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Shape 132"/>
          <p:cNvSpPr/>
          <p:nvPr/>
        </p:nvSpPr>
        <p:spPr>
          <a:xfrm>
            <a:off x="10156710" y="8677027"/>
            <a:ext cx="947105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1385493" y="9211636"/>
            <a:ext cx="947105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itemName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1233036" y="9722040"/>
            <a:ext cx="1422824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itemManufacturer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9423323" y="10211068"/>
            <a:ext cx="947105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/>
          </a:p>
        </p:txBody>
      </p:sp>
      <p:cxnSp>
        <p:nvCxnSpPr>
          <p:cNvPr id="136" name="Shape 136"/>
          <p:cNvCxnSpPr>
            <a:stCxn id="132" idx="4"/>
          </p:cNvCxnSpPr>
          <p:nvPr/>
        </p:nvCxnSpPr>
        <p:spPr>
          <a:xfrm flipH="1">
            <a:off x="10370463" y="8918822"/>
            <a:ext cx="259800" cy="31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Shape 137"/>
          <p:cNvCxnSpPr>
            <a:stCxn id="133" idx="2"/>
          </p:cNvCxnSpPr>
          <p:nvPr/>
        </p:nvCxnSpPr>
        <p:spPr>
          <a:xfrm flipH="1">
            <a:off x="10759393" y="9332533"/>
            <a:ext cx="626100" cy="120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Shape 138"/>
          <p:cNvCxnSpPr>
            <a:stCxn id="134" idx="2"/>
            <a:endCxn id="102" idx="3"/>
          </p:cNvCxnSpPr>
          <p:nvPr/>
        </p:nvCxnSpPr>
        <p:spPr>
          <a:xfrm rot="10800000">
            <a:off x="10759336" y="9539937"/>
            <a:ext cx="473700" cy="30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Shape 139"/>
          <p:cNvCxnSpPr>
            <a:stCxn id="135" idx="0"/>
            <a:endCxn id="102" idx="2"/>
          </p:cNvCxnSpPr>
          <p:nvPr/>
        </p:nvCxnSpPr>
        <p:spPr>
          <a:xfrm flipH="1" rot="10800000">
            <a:off x="9896875" y="9842968"/>
            <a:ext cx="10500" cy="36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Shape 140"/>
          <p:cNvCxnSpPr>
            <a:stCxn id="97" idx="1"/>
            <a:endCxn id="88" idx="3"/>
          </p:cNvCxnSpPr>
          <p:nvPr/>
        </p:nvCxnSpPr>
        <p:spPr>
          <a:xfrm flipH="1">
            <a:off x="3595069" y="4626785"/>
            <a:ext cx="441900" cy="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Shape 141"/>
          <p:cNvCxnSpPr>
            <a:stCxn id="98" idx="3"/>
            <a:endCxn id="85" idx="1"/>
          </p:cNvCxnSpPr>
          <p:nvPr/>
        </p:nvCxnSpPr>
        <p:spPr>
          <a:xfrm>
            <a:off x="7759178" y="4626089"/>
            <a:ext cx="183900" cy="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Shape 142"/>
          <p:cNvCxnSpPr>
            <a:endCxn id="92" idx="2"/>
          </p:cNvCxnSpPr>
          <p:nvPr/>
        </p:nvCxnSpPr>
        <p:spPr>
          <a:xfrm flipH="1" rot="10800000">
            <a:off x="7317901" y="7072331"/>
            <a:ext cx="5100" cy="92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Shape 143"/>
          <p:cNvCxnSpPr>
            <a:endCxn id="85" idx="3"/>
          </p:cNvCxnSpPr>
          <p:nvPr/>
        </p:nvCxnSpPr>
        <p:spPr>
          <a:xfrm rot="10800000">
            <a:off x="9055374" y="4627481"/>
            <a:ext cx="831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" name="Shape 90"/>
          <p:cNvSpPr/>
          <p:nvPr/>
        </p:nvSpPr>
        <p:spPr>
          <a:xfrm>
            <a:off x="6546837" y="2731709"/>
            <a:ext cx="904009" cy="779319"/>
          </a:xfrm>
          <a:prstGeom prst="triangle">
            <a:avLst>
              <a:gd fmla="val 51149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a</a:t>
            </a:r>
            <a:endParaRPr/>
          </a:p>
        </p:txBody>
      </p:sp>
      <p:cxnSp>
        <p:nvCxnSpPr>
          <p:cNvPr id="144" name="Shape 144"/>
          <p:cNvCxnSpPr>
            <a:stCxn id="90" idx="0"/>
            <a:endCxn id="84" idx="2"/>
          </p:cNvCxnSpPr>
          <p:nvPr/>
        </p:nvCxnSpPr>
        <p:spPr>
          <a:xfrm rot="10800000">
            <a:off x="5769029" y="2483609"/>
            <a:ext cx="1240200" cy="24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5" name="Shape 145"/>
          <p:cNvSpPr/>
          <p:nvPr/>
        </p:nvSpPr>
        <p:spPr>
          <a:xfrm>
            <a:off x="2641950" y="1729545"/>
            <a:ext cx="1171461" cy="26979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Shape 146"/>
          <p:cNvCxnSpPr>
            <a:endCxn id="145" idx="6"/>
          </p:cNvCxnSpPr>
          <p:nvPr/>
        </p:nvCxnSpPr>
        <p:spPr>
          <a:xfrm rot="10800000">
            <a:off x="3813411" y="1864443"/>
            <a:ext cx="1110300" cy="11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Shape 147"/>
          <p:cNvSpPr/>
          <p:nvPr/>
        </p:nvSpPr>
        <p:spPr>
          <a:xfrm>
            <a:off x="2641950" y="2415465"/>
            <a:ext cx="1171461" cy="26979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/>
          </a:p>
        </p:txBody>
      </p:sp>
      <p:cxnSp>
        <p:nvCxnSpPr>
          <p:cNvPr id="148" name="Shape 148"/>
          <p:cNvCxnSpPr>
            <a:endCxn id="147" idx="6"/>
          </p:cNvCxnSpPr>
          <p:nvPr/>
        </p:nvCxnSpPr>
        <p:spPr>
          <a:xfrm flipH="1">
            <a:off x="3813411" y="2405164"/>
            <a:ext cx="1110300" cy="14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Shape 149"/>
          <p:cNvSpPr/>
          <p:nvPr/>
        </p:nvSpPr>
        <p:spPr>
          <a:xfrm>
            <a:off x="6979008" y="2035003"/>
            <a:ext cx="1171461" cy="26979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cxnSp>
        <p:nvCxnSpPr>
          <p:cNvPr id="150" name="Shape 150"/>
          <p:cNvCxnSpPr>
            <a:stCxn id="149" idx="2"/>
          </p:cNvCxnSpPr>
          <p:nvPr/>
        </p:nvCxnSpPr>
        <p:spPr>
          <a:xfrm flipH="1">
            <a:off x="6604908" y="2169901"/>
            <a:ext cx="374100" cy="4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Shape 151"/>
          <p:cNvSpPr/>
          <p:nvPr/>
        </p:nvSpPr>
        <p:spPr>
          <a:xfrm>
            <a:off x="2786259" y="6462887"/>
            <a:ext cx="1187467" cy="3956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creditcard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387648" y="6830536"/>
            <a:ext cx="1194837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tax</a:t>
            </a:r>
            <a:endParaRPr/>
          </a:p>
        </p:txBody>
      </p:sp>
      <p:cxnSp>
        <p:nvCxnSpPr>
          <p:cNvPr id="153" name="Shape 153"/>
          <p:cNvCxnSpPr>
            <a:stCxn id="152" idx="2"/>
          </p:cNvCxnSpPr>
          <p:nvPr/>
        </p:nvCxnSpPr>
        <p:spPr>
          <a:xfrm rot="10800000">
            <a:off x="8174948" y="6951433"/>
            <a:ext cx="212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Shape 154"/>
          <p:cNvSpPr/>
          <p:nvPr/>
        </p:nvSpPr>
        <p:spPr>
          <a:xfrm>
            <a:off x="8390269" y="6538878"/>
            <a:ext cx="1194837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/>
          </a:p>
        </p:txBody>
      </p:sp>
      <p:cxnSp>
        <p:nvCxnSpPr>
          <p:cNvPr id="155" name="Shape 155"/>
          <p:cNvCxnSpPr>
            <a:stCxn id="154" idx="2"/>
          </p:cNvCxnSpPr>
          <p:nvPr/>
        </p:nvCxnSpPr>
        <p:spPr>
          <a:xfrm rot="10800000">
            <a:off x="8177569" y="6659776"/>
            <a:ext cx="212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Shape 156"/>
          <p:cNvSpPr/>
          <p:nvPr/>
        </p:nvSpPr>
        <p:spPr>
          <a:xfrm>
            <a:off x="8387648" y="7129942"/>
            <a:ext cx="1194837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totalCost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Shape 157"/>
          <p:cNvCxnSpPr>
            <a:stCxn id="156" idx="2"/>
          </p:cNvCxnSpPr>
          <p:nvPr/>
        </p:nvCxnSpPr>
        <p:spPr>
          <a:xfrm rot="10800000">
            <a:off x="8123948" y="7078340"/>
            <a:ext cx="263700" cy="17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Shape 158"/>
          <p:cNvSpPr/>
          <p:nvPr/>
        </p:nvSpPr>
        <p:spPr>
          <a:xfrm>
            <a:off x="7475539" y="7361869"/>
            <a:ext cx="1194837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discount</a:t>
            </a:r>
            <a:endParaRPr/>
          </a:p>
        </p:txBody>
      </p:sp>
      <p:cxnSp>
        <p:nvCxnSpPr>
          <p:cNvPr id="159" name="Shape 159"/>
          <p:cNvCxnSpPr>
            <a:stCxn id="158" idx="0"/>
          </p:cNvCxnSpPr>
          <p:nvPr/>
        </p:nvCxnSpPr>
        <p:spPr>
          <a:xfrm rot="10800000">
            <a:off x="7739058" y="7072369"/>
            <a:ext cx="333900" cy="28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Shape 160"/>
          <p:cNvSpPr/>
          <p:nvPr/>
        </p:nvSpPr>
        <p:spPr>
          <a:xfrm>
            <a:off x="1716117" y="6787589"/>
            <a:ext cx="924791" cy="625526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cxnSp>
        <p:nvCxnSpPr>
          <p:cNvPr id="161" name="Shape 161"/>
          <p:cNvCxnSpPr>
            <a:stCxn id="160" idx="2"/>
            <a:endCxn id="102" idx="1"/>
          </p:cNvCxnSpPr>
          <p:nvPr/>
        </p:nvCxnSpPr>
        <p:spPr>
          <a:xfrm flipH="1" rot="-5400000">
            <a:off x="4553612" y="5038015"/>
            <a:ext cx="2126700" cy="68769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Shape 162"/>
          <p:cNvCxnSpPr>
            <a:stCxn id="160" idx="0"/>
          </p:cNvCxnSpPr>
          <p:nvPr/>
        </p:nvCxnSpPr>
        <p:spPr>
          <a:xfrm rot="-5400000">
            <a:off x="1503812" y="5499989"/>
            <a:ext cx="1962300" cy="612900"/>
          </a:xfrm>
          <a:prstGeom prst="bentConnector3">
            <a:avLst>
              <a:gd fmla="val 7475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Shape 163"/>
          <p:cNvSpPr/>
          <p:nvPr/>
        </p:nvSpPr>
        <p:spPr>
          <a:xfrm>
            <a:off x="2413136" y="7264331"/>
            <a:ext cx="1194837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cnumber</a:t>
            </a:r>
            <a:endParaRPr b="0" i="0" sz="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Shape 164"/>
          <p:cNvCxnSpPr/>
          <p:nvPr/>
        </p:nvCxnSpPr>
        <p:spPr>
          <a:xfrm flipH="1" rot="10800000">
            <a:off x="3037492" y="6844811"/>
            <a:ext cx="114573" cy="41646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Shape 165"/>
          <p:cNvSpPr/>
          <p:nvPr/>
        </p:nvSpPr>
        <p:spPr>
          <a:xfrm>
            <a:off x="3207369" y="7603664"/>
            <a:ext cx="1194837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expDate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Shape 166"/>
          <p:cNvCxnSpPr>
            <a:stCxn id="165" idx="0"/>
            <a:endCxn id="151" idx="2"/>
          </p:cNvCxnSpPr>
          <p:nvPr/>
        </p:nvCxnSpPr>
        <p:spPr>
          <a:xfrm rot="10800000">
            <a:off x="3379987" y="6858464"/>
            <a:ext cx="424800" cy="74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Shape 167"/>
          <p:cNvSpPr/>
          <p:nvPr/>
        </p:nvSpPr>
        <p:spPr>
          <a:xfrm>
            <a:off x="3835930" y="7346553"/>
            <a:ext cx="1194837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cvv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Shape 168"/>
          <p:cNvCxnSpPr>
            <a:stCxn id="167" idx="0"/>
          </p:cNvCxnSpPr>
          <p:nvPr/>
        </p:nvCxnSpPr>
        <p:spPr>
          <a:xfrm rot="10800000">
            <a:off x="3748749" y="6858453"/>
            <a:ext cx="684600" cy="48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Shape 169"/>
          <p:cNvSpPr/>
          <p:nvPr/>
        </p:nvSpPr>
        <p:spPr>
          <a:xfrm>
            <a:off x="3562224" y="6007795"/>
            <a:ext cx="1194837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cvv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Shape 170"/>
          <p:cNvCxnSpPr>
            <a:stCxn id="169" idx="4"/>
          </p:cNvCxnSpPr>
          <p:nvPr/>
        </p:nvCxnSpPr>
        <p:spPr>
          <a:xfrm flipH="1">
            <a:off x="3448342" y="6249590"/>
            <a:ext cx="711300" cy="22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Shape 171"/>
          <p:cNvSpPr/>
          <p:nvPr/>
        </p:nvSpPr>
        <p:spPr>
          <a:xfrm>
            <a:off x="4695470" y="5417506"/>
            <a:ext cx="924791" cy="625526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makes</a:t>
            </a:r>
            <a:endParaRPr/>
          </a:p>
        </p:txBody>
      </p:sp>
      <p:cxnSp>
        <p:nvCxnSpPr>
          <p:cNvPr id="172" name="Shape 172"/>
          <p:cNvCxnSpPr>
            <a:stCxn id="171" idx="0"/>
          </p:cNvCxnSpPr>
          <p:nvPr/>
        </p:nvCxnSpPr>
        <p:spPr>
          <a:xfrm rot="10800000">
            <a:off x="3562165" y="4740406"/>
            <a:ext cx="1595700" cy="67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" name="Shape 173"/>
          <p:cNvCxnSpPr>
            <a:stCxn id="92" idx="1"/>
            <a:endCxn id="171" idx="2"/>
          </p:cNvCxnSpPr>
          <p:nvPr/>
        </p:nvCxnSpPr>
        <p:spPr>
          <a:xfrm rot="10800000">
            <a:off x="5157846" y="6042929"/>
            <a:ext cx="1313100" cy="7263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Shape 174"/>
          <p:cNvSpPr/>
          <p:nvPr/>
        </p:nvSpPr>
        <p:spPr>
          <a:xfrm>
            <a:off x="5030767" y="6880600"/>
            <a:ext cx="924791" cy="625526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Pays</a:t>
            </a:r>
            <a:endParaRPr/>
          </a:p>
        </p:txBody>
      </p:sp>
      <p:cxnSp>
        <p:nvCxnSpPr>
          <p:cNvPr id="175" name="Shape 175"/>
          <p:cNvCxnSpPr>
            <a:stCxn id="174" idx="1"/>
            <a:endCxn id="176" idx="3"/>
          </p:cNvCxnSpPr>
          <p:nvPr/>
        </p:nvCxnSpPr>
        <p:spPr>
          <a:xfrm rot="10800000">
            <a:off x="4036867" y="6666863"/>
            <a:ext cx="993900" cy="52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Shape 177"/>
          <p:cNvCxnSpPr>
            <a:endCxn id="174" idx="3"/>
          </p:cNvCxnSpPr>
          <p:nvPr/>
        </p:nvCxnSpPr>
        <p:spPr>
          <a:xfrm flipH="1">
            <a:off x="5955558" y="6986663"/>
            <a:ext cx="550200" cy="2067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Shape 176"/>
          <p:cNvSpPr/>
          <p:nvPr/>
        </p:nvSpPr>
        <p:spPr>
          <a:xfrm>
            <a:off x="2740484" y="6428461"/>
            <a:ext cx="1296485" cy="476524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191741" y="4388815"/>
            <a:ext cx="1296485" cy="476524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8456216" y="10151945"/>
            <a:ext cx="947105" cy="2417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/>
          </a:p>
        </p:txBody>
      </p:sp>
      <p:cxnSp>
        <p:nvCxnSpPr>
          <p:cNvPr id="180" name="Shape 180"/>
          <p:cNvCxnSpPr/>
          <p:nvPr/>
        </p:nvCxnSpPr>
        <p:spPr>
          <a:xfrm flipH="1" rot="10800000">
            <a:off x="9116522" y="9792719"/>
            <a:ext cx="10553" cy="36813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Shape 181"/>
          <p:cNvSpPr txBox="1"/>
          <p:nvPr/>
        </p:nvSpPr>
        <p:spPr>
          <a:xfrm>
            <a:off x="1366300" y="10723125"/>
            <a:ext cx="52386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CreditCard(Begindate, ExpireDate, </a:t>
            </a:r>
            <a:r>
              <a:rPr lang="en-US" u="sng"/>
              <a:t>CNumber, B_ID,</a:t>
            </a:r>
            <a:r>
              <a:rPr lang="en-US"/>
              <a:t>  cvv)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1427238" y="11490800"/>
            <a:ext cx="54648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Feedback</a:t>
            </a:r>
            <a:r>
              <a:rPr lang="en-US" u="sng"/>
              <a:t>(f_id, b_id, s_id</a:t>
            </a:r>
            <a:r>
              <a:rPr lang="en-US"/>
              <a:t> , comment, date, time, rate)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