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16"/>
  </p:notesMasterIdLst>
  <p:sldIdLst>
    <p:sldId id="256" r:id="rId5"/>
    <p:sldId id="257" r:id="rId6"/>
    <p:sldId id="258" r:id="rId7"/>
    <p:sldId id="259" r:id="rId8"/>
    <p:sldId id="260" r:id="rId9"/>
    <p:sldId id="261" r:id="rId10"/>
    <p:sldId id="262"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BA2E1-112F-483B-9355-A9E189BAA579}" v="13" dt="2023-10-03T22:25:34.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15"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27C2D-45DA-407F-BA4B-72ABDAE780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FE616E-EC83-4932-AC09-1298135AB527}">
      <dgm:prSet/>
      <dgm:spPr/>
      <dgm:t>
        <a:bodyPr/>
        <a:lstStyle/>
        <a:p>
          <a:pPr>
            <a:lnSpc>
              <a:spcPct val="100000"/>
            </a:lnSpc>
          </a:pPr>
          <a:r>
            <a:rPr lang="en-US"/>
            <a:t>-1.77% Revenue Growth by 2026 </a:t>
          </a:r>
        </a:p>
      </dgm:t>
    </dgm:pt>
    <dgm:pt modelId="{B9478BA0-EDEF-45D8-BEF1-813263F7B621}" type="parTrans" cxnId="{795249FE-30E2-4624-9E29-10BC7E5712E1}">
      <dgm:prSet/>
      <dgm:spPr/>
      <dgm:t>
        <a:bodyPr/>
        <a:lstStyle/>
        <a:p>
          <a:endParaRPr lang="en-US"/>
        </a:p>
      </dgm:t>
    </dgm:pt>
    <dgm:pt modelId="{13226AF3-A30C-4B73-B5BB-CD1D4E53EAA1}" type="sibTrans" cxnId="{795249FE-30E2-4624-9E29-10BC7E5712E1}">
      <dgm:prSet/>
      <dgm:spPr/>
      <dgm:t>
        <a:bodyPr/>
        <a:lstStyle/>
        <a:p>
          <a:endParaRPr lang="en-US"/>
        </a:p>
      </dgm:t>
    </dgm:pt>
    <dgm:pt modelId="{EF816921-F925-42C0-90D4-49DE59014709}">
      <dgm:prSet/>
      <dgm:spPr/>
      <dgm:t>
        <a:bodyPr/>
        <a:lstStyle/>
        <a:p>
          <a:pPr>
            <a:lnSpc>
              <a:spcPct val="100000"/>
            </a:lnSpc>
          </a:pPr>
          <a:r>
            <a:rPr lang="en-US"/>
            <a:t>-16.6% Number of competitors by 2026</a:t>
          </a:r>
        </a:p>
      </dgm:t>
    </dgm:pt>
    <dgm:pt modelId="{8355B028-9910-4962-B315-40B604272286}" type="parTrans" cxnId="{65373EAB-7826-4640-9CE5-87C27C073782}">
      <dgm:prSet/>
      <dgm:spPr/>
      <dgm:t>
        <a:bodyPr/>
        <a:lstStyle/>
        <a:p>
          <a:endParaRPr lang="en-US"/>
        </a:p>
      </dgm:t>
    </dgm:pt>
    <dgm:pt modelId="{41A14F90-D800-4E90-9196-7F32E2E99824}" type="sibTrans" cxnId="{65373EAB-7826-4640-9CE5-87C27C073782}">
      <dgm:prSet/>
      <dgm:spPr/>
      <dgm:t>
        <a:bodyPr/>
        <a:lstStyle/>
        <a:p>
          <a:endParaRPr lang="en-US"/>
        </a:p>
      </dgm:t>
    </dgm:pt>
    <dgm:pt modelId="{7DBA0180-8988-43DB-8A74-274CE0812FC8}">
      <dgm:prSet/>
      <dgm:spPr/>
      <dgm:t>
        <a:bodyPr/>
        <a:lstStyle/>
        <a:p>
          <a:pPr>
            <a:lnSpc>
              <a:spcPct val="100000"/>
            </a:lnSpc>
          </a:pPr>
          <a:r>
            <a:rPr lang="en-US" dirty="0"/>
            <a:t>(432 down to 360)</a:t>
          </a:r>
        </a:p>
      </dgm:t>
    </dgm:pt>
    <dgm:pt modelId="{983EA20B-3F01-4EA0-8891-02A97C25CEEF}" type="parTrans" cxnId="{830D54B6-4A5C-4B78-AFD0-FB9685210E29}">
      <dgm:prSet/>
      <dgm:spPr/>
      <dgm:t>
        <a:bodyPr/>
        <a:lstStyle/>
        <a:p>
          <a:endParaRPr lang="en-US"/>
        </a:p>
      </dgm:t>
    </dgm:pt>
    <dgm:pt modelId="{CE4D6B21-767F-4092-9957-C3A2CAF57EAD}" type="sibTrans" cxnId="{830D54B6-4A5C-4B78-AFD0-FB9685210E29}">
      <dgm:prSet/>
      <dgm:spPr/>
      <dgm:t>
        <a:bodyPr/>
        <a:lstStyle/>
        <a:p>
          <a:endParaRPr lang="en-US"/>
        </a:p>
      </dgm:t>
    </dgm:pt>
    <dgm:pt modelId="{86CFA2F4-CA41-4962-BDBE-038CF0A187AB}">
      <dgm:prSet/>
      <dgm:spPr/>
      <dgm:t>
        <a:bodyPr/>
        <a:lstStyle/>
        <a:p>
          <a:pPr>
            <a:lnSpc>
              <a:spcPct val="100000"/>
            </a:lnSpc>
          </a:pPr>
          <a:r>
            <a:rPr lang="en-US"/>
            <a:t>Biggest competitor is Sheppard Pratt</a:t>
          </a:r>
        </a:p>
      </dgm:t>
    </dgm:pt>
    <dgm:pt modelId="{382B2E95-DF6F-4260-A56A-D97FC279D22A}" type="parTrans" cxnId="{54D99E7B-B5B0-4474-8A30-AE4624A0A7D1}">
      <dgm:prSet/>
      <dgm:spPr/>
      <dgm:t>
        <a:bodyPr/>
        <a:lstStyle/>
        <a:p>
          <a:endParaRPr lang="en-US"/>
        </a:p>
      </dgm:t>
    </dgm:pt>
    <dgm:pt modelId="{A407D2C1-CAB6-464C-BFC0-1257CB0B2E46}" type="sibTrans" cxnId="{54D99E7B-B5B0-4474-8A30-AE4624A0A7D1}">
      <dgm:prSet/>
      <dgm:spPr/>
      <dgm:t>
        <a:bodyPr/>
        <a:lstStyle/>
        <a:p>
          <a:endParaRPr lang="en-US"/>
        </a:p>
      </dgm:t>
    </dgm:pt>
    <dgm:pt modelId="{5C9CD12D-C6A7-4733-9C94-09D7C1662521}">
      <dgm:prSet/>
      <dgm:spPr/>
      <dgm:t>
        <a:bodyPr/>
        <a:lstStyle/>
        <a:p>
          <a:pPr>
            <a:lnSpc>
              <a:spcPct val="100000"/>
            </a:lnSpc>
          </a:pPr>
          <a:r>
            <a:rPr lang="en-US"/>
            <a:t>Large barriers to entry</a:t>
          </a:r>
        </a:p>
      </dgm:t>
    </dgm:pt>
    <dgm:pt modelId="{27F3DB7A-6E01-42D7-A79D-CA905244216A}" type="parTrans" cxnId="{E3324A4A-D6FE-4B0F-9E76-EDC3A165F22E}">
      <dgm:prSet/>
      <dgm:spPr/>
      <dgm:t>
        <a:bodyPr/>
        <a:lstStyle/>
        <a:p>
          <a:endParaRPr lang="en-US"/>
        </a:p>
      </dgm:t>
    </dgm:pt>
    <dgm:pt modelId="{C6F4733A-16D3-447D-A9EA-D5705AF81FBA}" type="sibTrans" cxnId="{E3324A4A-D6FE-4B0F-9E76-EDC3A165F22E}">
      <dgm:prSet/>
      <dgm:spPr/>
      <dgm:t>
        <a:bodyPr/>
        <a:lstStyle/>
        <a:p>
          <a:endParaRPr lang="en-US"/>
        </a:p>
      </dgm:t>
    </dgm:pt>
    <dgm:pt modelId="{21829EE9-EB9D-472E-911A-5D9A403D8F2B}">
      <dgm:prSet/>
      <dgm:spPr/>
      <dgm:t>
        <a:bodyPr/>
        <a:lstStyle/>
        <a:p>
          <a:pPr>
            <a:lnSpc>
              <a:spcPct val="100000"/>
            </a:lnSpc>
          </a:pPr>
          <a:r>
            <a:rPr lang="en-US"/>
            <a:t>Partnerships are extremely important</a:t>
          </a:r>
        </a:p>
      </dgm:t>
    </dgm:pt>
    <dgm:pt modelId="{09066E1B-ECEC-4206-B85B-1C8C1B2B8303}" type="parTrans" cxnId="{01CEB6A9-F0DE-4D2A-93C9-A7B1DD45FF9A}">
      <dgm:prSet/>
      <dgm:spPr/>
      <dgm:t>
        <a:bodyPr/>
        <a:lstStyle/>
        <a:p>
          <a:endParaRPr lang="en-US"/>
        </a:p>
      </dgm:t>
    </dgm:pt>
    <dgm:pt modelId="{D4DA86A2-60E0-4920-B9E9-21154D4361CC}" type="sibTrans" cxnId="{01CEB6A9-F0DE-4D2A-93C9-A7B1DD45FF9A}">
      <dgm:prSet/>
      <dgm:spPr/>
      <dgm:t>
        <a:bodyPr/>
        <a:lstStyle/>
        <a:p>
          <a:endParaRPr lang="en-US"/>
        </a:p>
      </dgm:t>
    </dgm:pt>
    <dgm:pt modelId="{FACD619A-7C41-4607-86F7-171F9EE2591C}" type="pres">
      <dgm:prSet presAssocID="{67727C2D-45DA-407F-BA4B-72ABDAE78003}" presName="root" presStyleCnt="0">
        <dgm:presLayoutVars>
          <dgm:dir/>
          <dgm:resizeHandles val="exact"/>
        </dgm:presLayoutVars>
      </dgm:prSet>
      <dgm:spPr/>
    </dgm:pt>
    <dgm:pt modelId="{A6F2EA03-9593-4282-B96A-8F9BB9C1A950}" type="pres">
      <dgm:prSet presAssocID="{25FE616E-EC83-4932-AC09-1298135AB527}" presName="compNode" presStyleCnt="0"/>
      <dgm:spPr/>
    </dgm:pt>
    <dgm:pt modelId="{3FF9DECA-917E-401D-AC09-4478A2A08254}" type="pres">
      <dgm:prSet presAssocID="{25FE616E-EC83-4932-AC09-1298135AB527}" presName="bgRect" presStyleLbl="bgShp" presStyleIdx="0" presStyleCnt="5"/>
      <dgm:spPr/>
    </dgm:pt>
    <dgm:pt modelId="{DBB6FE93-0304-4490-AD1E-46B0FD36F6B1}" type="pres">
      <dgm:prSet presAssocID="{25FE616E-EC83-4932-AC09-1298135AB52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93751AB2-904C-46F1-A346-CE05FB787B0F}" type="pres">
      <dgm:prSet presAssocID="{25FE616E-EC83-4932-AC09-1298135AB527}" presName="spaceRect" presStyleCnt="0"/>
      <dgm:spPr/>
    </dgm:pt>
    <dgm:pt modelId="{7A321ABA-2767-4630-8B9E-D4869AE62616}" type="pres">
      <dgm:prSet presAssocID="{25FE616E-EC83-4932-AC09-1298135AB527}" presName="parTx" presStyleLbl="revTx" presStyleIdx="0" presStyleCnt="6">
        <dgm:presLayoutVars>
          <dgm:chMax val="0"/>
          <dgm:chPref val="0"/>
        </dgm:presLayoutVars>
      </dgm:prSet>
      <dgm:spPr/>
    </dgm:pt>
    <dgm:pt modelId="{98886B2C-CE58-4521-9D1B-16E63F6E70D9}" type="pres">
      <dgm:prSet presAssocID="{13226AF3-A30C-4B73-B5BB-CD1D4E53EAA1}" presName="sibTrans" presStyleCnt="0"/>
      <dgm:spPr/>
    </dgm:pt>
    <dgm:pt modelId="{7C536941-97B6-4592-BBFC-B75050A84132}" type="pres">
      <dgm:prSet presAssocID="{EF816921-F925-42C0-90D4-49DE59014709}" presName="compNode" presStyleCnt="0"/>
      <dgm:spPr/>
    </dgm:pt>
    <dgm:pt modelId="{40EF9724-955E-47A4-92C1-5F395D384063}" type="pres">
      <dgm:prSet presAssocID="{EF816921-F925-42C0-90D4-49DE59014709}" presName="bgRect" presStyleLbl="bgShp" presStyleIdx="1" presStyleCnt="5"/>
      <dgm:spPr/>
    </dgm:pt>
    <dgm:pt modelId="{59CB29BD-7353-412D-A7CE-19973ABCF7A9}" type="pres">
      <dgm:prSet presAssocID="{EF816921-F925-42C0-90D4-49DE590147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4E8286F5-AEE2-4EE5-870D-C0D032330B4D}" type="pres">
      <dgm:prSet presAssocID="{EF816921-F925-42C0-90D4-49DE59014709}" presName="spaceRect" presStyleCnt="0"/>
      <dgm:spPr/>
    </dgm:pt>
    <dgm:pt modelId="{0D296230-95CA-4EB7-947D-8D2163B2CB3D}" type="pres">
      <dgm:prSet presAssocID="{EF816921-F925-42C0-90D4-49DE59014709}" presName="parTx" presStyleLbl="revTx" presStyleIdx="1" presStyleCnt="6">
        <dgm:presLayoutVars>
          <dgm:chMax val="0"/>
          <dgm:chPref val="0"/>
        </dgm:presLayoutVars>
      </dgm:prSet>
      <dgm:spPr/>
    </dgm:pt>
    <dgm:pt modelId="{19E148FD-13E8-4F89-B229-FBE1928E8939}" type="pres">
      <dgm:prSet presAssocID="{EF816921-F925-42C0-90D4-49DE59014709}" presName="desTx" presStyleLbl="revTx" presStyleIdx="2" presStyleCnt="6">
        <dgm:presLayoutVars/>
      </dgm:prSet>
      <dgm:spPr/>
    </dgm:pt>
    <dgm:pt modelId="{6389C92D-F912-46FC-9291-C73636E98311}" type="pres">
      <dgm:prSet presAssocID="{41A14F90-D800-4E90-9196-7F32E2E99824}" presName="sibTrans" presStyleCnt="0"/>
      <dgm:spPr/>
    </dgm:pt>
    <dgm:pt modelId="{9732AD43-B628-41BC-82C0-F668D53D4080}" type="pres">
      <dgm:prSet presAssocID="{86CFA2F4-CA41-4962-BDBE-038CF0A187AB}" presName="compNode" presStyleCnt="0"/>
      <dgm:spPr/>
    </dgm:pt>
    <dgm:pt modelId="{54D27AAB-5727-4A44-82A7-36D49DFBEFA0}" type="pres">
      <dgm:prSet presAssocID="{86CFA2F4-CA41-4962-BDBE-038CF0A187AB}" presName="bgRect" presStyleLbl="bgShp" presStyleIdx="2" presStyleCnt="5"/>
      <dgm:spPr/>
    </dgm:pt>
    <dgm:pt modelId="{61A81CCA-84A6-40B1-91DB-ABB1621BE93B}" type="pres">
      <dgm:prSet presAssocID="{86CFA2F4-CA41-4962-BDBE-038CF0A187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ophy"/>
        </a:ext>
      </dgm:extLst>
    </dgm:pt>
    <dgm:pt modelId="{941CF7FC-6A11-4628-8551-662770455E41}" type="pres">
      <dgm:prSet presAssocID="{86CFA2F4-CA41-4962-BDBE-038CF0A187AB}" presName="spaceRect" presStyleCnt="0"/>
      <dgm:spPr/>
    </dgm:pt>
    <dgm:pt modelId="{A147DBDB-10D2-4C85-A3DF-586C7BEC651E}" type="pres">
      <dgm:prSet presAssocID="{86CFA2F4-CA41-4962-BDBE-038CF0A187AB}" presName="parTx" presStyleLbl="revTx" presStyleIdx="3" presStyleCnt="6">
        <dgm:presLayoutVars>
          <dgm:chMax val="0"/>
          <dgm:chPref val="0"/>
        </dgm:presLayoutVars>
      </dgm:prSet>
      <dgm:spPr/>
    </dgm:pt>
    <dgm:pt modelId="{459095D7-6AF5-4C73-9ED0-365FA96A3FA3}" type="pres">
      <dgm:prSet presAssocID="{A407D2C1-CAB6-464C-BFC0-1257CB0B2E46}" presName="sibTrans" presStyleCnt="0"/>
      <dgm:spPr/>
    </dgm:pt>
    <dgm:pt modelId="{19DD568C-FE58-4A40-8368-89FD4C3274C5}" type="pres">
      <dgm:prSet presAssocID="{5C9CD12D-C6A7-4733-9C94-09D7C1662521}" presName="compNode" presStyleCnt="0"/>
      <dgm:spPr/>
    </dgm:pt>
    <dgm:pt modelId="{5A5934A3-9381-4D26-9592-7DE3D464F3AE}" type="pres">
      <dgm:prSet presAssocID="{5C9CD12D-C6A7-4733-9C94-09D7C1662521}" presName="bgRect" presStyleLbl="bgShp" presStyleIdx="3" presStyleCnt="5"/>
      <dgm:spPr/>
    </dgm:pt>
    <dgm:pt modelId="{D92E5267-F8EE-48AF-A085-6DD516E02085}" type="pres">
      <dgm:prSet presAssocID="{5C9CD12D-C6A7-4733-9C94-09D7C166252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o sign"/>
        </a:ext>
      </dgm:extLst>
    </dgm:pt>
    <dgm:pt modelId="{0F302DF9-172F-4D60-9223-E53EC916B57E}" type="pres">
      <dgm:prSet presAssocID="{5C9CD12D-C6A7-4733-9C94-09D7C1662521}" presName="spaceRect" presStyleCnt="0"/>
      <dgm:spPr/>
    </dgm:pt>
    <dgm:pt modelId="{0E04061B-7FFA-46DA-8501-5E962FC622DB}" type="pres">
      <dgm:prSet presAssocID="{5C9CD12D-C6A7-4733-9C94-09D7C1662521}" presName="parTx" presStyleLbl="revTx" presStyleIdx="4" presStyleCnt="6">
        <dgm:presLayoutVars>
          <dgm:chMax val="0"/>
          <dgm:chPref val="0"/>
        </dgm:presLayoutVars>
      </dgm:prSet>
      <dgm:spPr/>
    </dgm:pt>
    <dgm:pt modelId="{EDC178F4-796C-4BA0-9008-6E90C9CCB1F2}" type="pres">
      <dgm:prSet presAssocID="{C6F4733A-16D3-447D-A9EA-D5705AF81FBA}" presName="sibTrans" presStyleCnt="0"/>
      <dgm:spPr/>
    </dgm:pt>
    <dgm:pt modelId="{C0BDD7CF-CD4C-4936-B015-677603E5BF68}" type="pres">
      <dgm:prSet presAssocID="{21829EE9-EB9D-472E-911A-5D9A403D8F2B}" presName="compNode" presStyleCnt="0"/>
      <dgm:spPr/>
    </dgm:pt>
    <dgm:pt modelId="{D24B9157-1E9F-48BB-A5A6-751CCC7126E0}" type="pres">
      <dgm:prSet presAssocID="{21829EE9-EB9D-472E-911A-5D9A403D8F2B}" presName="bgRect" presStyleLbl="bgShp" presStyleIdx="4" presStyleCnt="5"/>
      <dgm:spPr/>
    </dgm:pt>
    <dgm:pt modelId="{23BD2513-9024-45AD-8119-81DEF03A6401}" type="pres">
      <dgm:prSet presAssocID="{21829EE9-EB9D-472E-911A-5D9A403D8F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C90E761B-2DD3-455F-8D7A-63ABC310D9FF}" type="pres">
      <dgm:prSet presAssocID="{21829EE9-EB9D-472E-911A-5D9A403D8F2B}" presName="spaceRect" presStyleCnt="0"/>
      <dgm:spPr/>
    </dgm:pt>
    <dgm:pt modelId="{B2A23BF7-A3DF-4DA3-ADC0-2F06CA6D1F0E}" type="pres">
      <dgm:prSet presAssocID="{21829EE9-EB9D-472E-911A-5D9A403D8F2B}" presName="parTx" presStyleLbl="revTx" presStyleIdx="5" presStyleCnt="6">
        <dgm:presLayoutVars>
          <dgm:chMax val="0"/>
          <dgm:chPref val="0"/>
        </dgm:presLayoutVars>
      </dgm:prSet>
      <dgm:spPr/>
    </dgm:pt>
  </dgm:ptLst>
  <dgm:cxnLst>
    <dgm:cxn modelId="{4922CB37-A9C8-4D0A-8E54-12D91301A25D}" type="presOf" srcId="{67727C2D-45DA-407F-BA4B-72ABDAE78003}" destId="{FACD619A-7C41-4607-86F7-171F9EE2591C}" srcOrd="0" destOrd="0" presId="urn:microsoft.com/office/officeart/2018/2/layout/IconVerticalSolidList"/>
    <dgm:cxn modelId="{E3324A4A-D6FE-4B0F-9E76-EDC3A165F22E}" srcId="{67727C2D-45DA-407F-BA4B-72ABDAE78003}" destId="{5C9CD12D-C6A7-4733-9C94-09D7C1662521}" srcOrd="3" destOrd="0" parTransId="{27F3DB7A-6E01-42D7-A79D-CA905244216A}" sibTransId="{C6F4733A-16D3-447D-A9EA-D5705AF81FBA}"/>
    <dgm:cxn modelId="{721AA070-FDEC-4F65-8EF5-2C980C06323F}" type="presOf" srcId="{7DBA0180-8988-43DB-8A74-274CE0812FC8}" destId="{19E148FD-13E8-4F89-B229-FBE1928E8939}" srcOrd="0" destOrd="0" presId="urn:microsoft.com/office/officeart/2018/2/layout/IconVerticalSolidList"/>
    <dgm:cxn modelId="{54D99E7B-B5B0-4474-8A30-AE4624A0A7D1}" srcId="{67727C2D-45DA-407F-BA4B-72ABDAE78003}" destId="{86CFA2F4-CA41-4962-BDBE-038CF0A187AB}" srcOrd="2" destOrd="0" parTransId="{382B2E95-DF6F-4260-A56A-D97FC279D22A}" sibTransId="{A407D2C1-CAB6-464C-BFC0-1257CB0B2E46}"/>
    <dgm:cxn modelId="{DDA71A93-5857-4145-A207-2BA5D5B5067F}" type="presOf" srcId="{25FE616E-EC83-4932-AC09-1298135AB527}" destId="{7A321ABA-2767-4630-8B9E-D4869AE62616}" srcOrd="0" destOrd="0" presId="urn:microsoft.com/office/officeart/2018/2/layout/IconVerticalSolidList"/>
    <dgm:cxn modelId="{3C5E489A-9D11-4624-92F4-8CB879B74790}" type="presOf" srcId="{5C9CD12D-C6A7-4733-9C94-09D7C1662521}" destId="{0E04061B-7FFA-46DA-8501-5E962FC622DB}" srcOrd="0" destOrd="0" presId="urn:microsoft.com/office/officeart/2018/2/layout/IconVerticalSolidList"/>
    <dgm:cxn modelId="{01CEB6A9-F0DE-4D2A-93C9-A7B1DD45FF9A}" srcId="{67727C2D-45DA-407F-BA4B-72ABDAE78003}" destId="{21829EE9-EB9D-472E-911A-5D9A403D8F2B}" srcOrd="4" destOrd="0" parTransId="{09066E1B-ECEC-4206-B85B-1C8C1B2B8303}" sibTransId="{D4DA86A2-60E0-4920-B9E9-21154D4361CC}"/>
    <dgm:cxn modelId="{65373EAB-7826-4640-9CE5-87C27C073782}" srcId="{67727C2D-45DA-407F-BA4B-72ABDAE78003}" destId="{EF816921-F925-42C0-90D4-49DE59014709}" srcOrd="1" destOrd="0" parTransId="{8355B028-9910-4962-B315-40B604272286}" sibTransId="{41A14F90-D800-4E90-9196-7F32E2E99824}"/>
    <dgm:cxn modelId="{830D54B6-4A5C-4B78-AFD0-FB9685210E29}" srcId="{EF816921-F925-42C0-90D4-49DE59014709}" destId="{7DBA0180-8988-43DB-8A74-274CE0812FC8}" srcOrd="0" destOrd="0" parTransId="{983EA20B-3F01-4EA0-8891-02A97C25CEEF}" sibTransId="{CE4D6B21-767F-4092-9957-C3A2CAF57EAD}"/>
    <dgm:cxn modelId="{AC2436C3-ED3B-455B-9197-75A4BCE8BE27}" type="presOf" srcId="{21829EE9-EB9D-472E-911A-5D9A403D8F2B}" destId="{B2A23BF7-A3DF-4DA3-ADC0-2F06CA6D1F0E}" srcOrd="0" destOrd="0" presId="urn:microsoft.com/office/officeart/2018/2/layout/IconVerticalSolidList"/>
    <dgm:cxn modelId="{560B98D8-8EA2-4BA8-8A36-E6E7328FA0C5}" type="presOf" srcId="{86CFA2F4-CA41-4962-BDBE-038CF0A187AB}" destId="{A147DBDB-10D2-4C85-A3DF-586C7BEC651E}" srcOrd="0" destOrd="0" presId="urn:microsoft.com/office/officeart/2018/2/layout/IconVerticalSolidList"/>
    <dgm:cxn modelId="{795249FE-30E2-4624-9E29-10BC7E5712E1}" srcId="{67727C2D-45DA-407F-BA4B-72ABDAE78003}" destId="{25FE616E-EC83-4932-AC09-1298135AB527}" srcOrd="0" destOrd="0" parTransId="{B9478BA0-EDEF-45D8-BEF1-813263F7B621}" sibTransId="{13226AF3-A30C-4B73-B5BB-CD1D4E53EAA1}"/>
    <dgm:cxn modelId="{45C84DFF-C530-4717-8605-1DDC2087D16E}" type="presOf" srcId="{EF816921-F925-42C0-90D4-49DE59014709}" destId="{0D296230-95CA-4EB7-947D-8D2163B2CB3D}" srcOrd="0" destOrd="0" presId="urn:microsoft.com/office/officeart/2018/2/layout/IconVerticalSolidList"/>
    <dgm:cxn modelId="{2EB2F407-27E1-4D28-AB74-C47507719FDB}" type="presParOf" srcId="{FACD619A-7C41-4607-86F7-171F9EE2591C}" destId="{A6F2EA03-9593-4282-B96A-8F9BB9C1A950}" srcOrd="0" destOrd="0" presId="urn:microsoft.com/office/officeart/2018/2/layout/IconVerticalSolidList"/>
    <dgm:cxn modelId="{57151794-A4E8-465B-A445-4AD7FC72DD38}" type="presParOf" srcId="{A6F2EA03-9593-4282-B96A-8F9BB9C1A950}" destId="{3FF9DECA-917E-401D-AC09-4478A2A08254}" srcOrd="0" destOrd="0" presId="urn:microsoft.com/office/officeart/2018/2/layout/IconVerticalSolidList"/>
    <dgm:cxn modelId="{5E4D6A65-B0F7-4B51-9A4B-E4C2C1BBDC55}" type="presParOf" srcId="{A6F2EA03-9593-4282-B96A-8F9BB9C1A950}" destId="{DBB6FE93-0304-4490-AD1E-46B0FD36F6B1}" srcOrd="1" destOrd="0" presId="urn:microsoft.com/office/officeart/2018/2/layout/IconVerticalSolidList"/>
    <dgm:cxn modelId="{EF6C533A-3413-4EED-8602-3308E4695712}" type="presParOf" srcId="{A6F2EA03-9593-4282-B96A-8F9BB9C1A950}" destId="{93751AB2-904C-46F1-A346-CE05FB787B0F}" srcOrd="2" destOrd="0" presId="urn:microsoft.com/office/officeart/2018/2/layout/IconVerticalSolidList"/>
    <dgm:cxn modelId="{74ADA6B8-21FA-4A28-8539-B467590CF850}" type="presParOf" srcId="{A6F2EA03-9593-4282-B96A-8F9BB9C1A950}" destId="{7A321ABA-2767-4630-8B9E-D4869AE62616}" srcOrd="3" destOrd="0" presId="urn:microsoft.com/office/officeart/2018/2/layout/IconVerticalSolidList"/>
    <dgm:cxn modelId="{83192AF5-8B9B-4A80-A4CB-906EA2B20332}" type="presParOf" srcId="{FACD619A-7C41-4607-86F7-171F9EE2591C}" destId="{98886B2C-CE58-4521-9D1B-16E63F6E70D9}" srcOrd="1" destOrd="0" presId="urn:microsoft.com/office/officeart/2018/2/layout/IconVerticalSolidList"/>
    <dgm:cxn modelId="{26B8742A-05AF-4371-8209-D950CA06FC42}" type="presParOf" srcId="{FACD619A-7C41-4607-86F7-171F9EE2591C}" destId="{7C536941-97B6-4592-BBFC-B75050A84132}" srcOrd="2" destOrd="0" presId="urn:microsoft.com/office/officeart/2018/2/layout/IconVerticalSolidList"/>
    <dgm:cxn modelId="{4669030F-F606-43BF-9184-DB7C07E418FF}" type="presParOf" srcId="{7C536941-97B6-4592-BBFC-B75050A84132}" destId="{40EF9724-955E-47A4-92C1-5F395D384063}" srcOrd="0" destOrd="0" presId="urn:microsoft.com/office/officeart/2018/2/layout/IconVerticalSolidList"/>
    <dgm:cxn modelId="{37514C38-0D12-4842-ADC8-12CEC12397BB}" type="presParOf" srcId="{7C536941-97B6-4592-BBFC-B75050A84132}" destId="{59CB29BD-7353-412D-A7CE-19973ABCF7A9}" srcOrd="1" destOrd="0" presId="urn:microsoft.com/office/officeart/2018/2/layout/IconVerticalSolidList"/>
    <dgm:cxn modelId="{D647E78D-C70A-4F9C-80AB-679E403FD970}" type="presParOf" srcId="{7C536941-97B6-4592-BBFC-B75050A84132}" destId="{4E8286F5-AEE2-4EE5-870D-C0D032330B4D}" srcOrd="2" destOrd="0" presId="urn:microsoft.com/office/officeart/2018/2/layout/IconVerticalSolidList"/>
    <dgm:cxn modelId="{B69D1C18-56F5-4147-9199-36BF7ACD23A3}" type="presParOf" srcId="{7C536941-97B6-4592-BBFC-B75050A84132}" destId="{0D296230-95CA-4EB7-947D-8D2163B2CB3D}" srcOrd="3" destOrd="0" presId="urn:microsoft.com/office/officeart/2018/2/layout/IconVerticalSolidList"/>
    <dgm:cxn modelId="{CBD2CE53-6D61-4A8F-BC7B-8C401B903BFC}" type="presParOf" srcId="{7C536941-97B6-4592-BBFC-B75050A84132}" destId="{19E148FD-13E8-4F89-B229-FBE1928E8939}" srcOrd="4" destOrd="0" presId="urn:microsoft.com/office/officeart/2018/2/layout/IconVerticalSolidList"/>
    <dgm:cxn modelId="{2EE5D176-BAB3-4C8B-AB36-6D5CFDDF4CC5}" type="presParOf" srcId="{FACD619A-7C41-4607-86F7-171F9EE2591C}" destId="{6389C92D-F912-46FC-9291-C73636E98311}" srcOrd="3" destOrd="0" presId="urn:microsoft.com/office/officeart/2018/2/layout/IconVerticalSolidList"/>
    <dgm:cxn modelId="{30D037D3-0478-4E12-BCA1-82B84E204FC0}" type="presParOf" srcId="{FACD619A-7C41-4607-86F7-171F9EE2591C}" destId="{9732AD43-B628-41BC-82C0-F668D53D4080}" srcOrd="4" destOrd="0" presId="urn:microsoft.com/office/officeart/2018/2/layout/IconVerticalSolidList"/>
    <dgm:cxn modelId="{8BD1D442-C304-4F31-B609-E6E47824B52E}" type="presParOf" srcId="{9732AD43-B628-41BC-82C0-F668D53D4080}" destId="{54D27AAB-5727-4A44-82A7-36D49DFBEFA0}" srcOrd="0" destOrd="0" presId="urn:microsoft.com/office/officeart/2018/2/layout/IconVerticalSolidList"/>
    <dgm:cxn modelId="{D8C95065-129E-4783-A417-7FCC072F5B87}" type="presParOf" srcId="{9732AD43-B628-41BC-82C0-F668D53D4080}" destId="{61A81CCA-84A6-40B1-91DB-ABB1621BE93B}" srcOrd="1" destOrd="0" presId="urn:microsoft.com/office/officeart/2018/2/layout/IconVerticalSolidList"/>
    <dgm:cxn modelId="{C6392254-28D4-49DE-ABBD-6E26AA57FEB2}" type="presParOf" srcId="{9732AD43-B628-41BC-82C0-F668D53D4080}" destId="{941CF7FC-6A11-4628-8551-662770455E41}" srcOrd="2" destOrd="0" presId="urn:microsoft.com/office/officeart/2018/2/layout/IconVerticalSolidList"/>
    <dgm:cxn modelId="{CC96E6C3-BF61-4E8C-800F-AD3F45D73345}" type="presParOf" srcId="{9732AD43-B628-41BC-82C0-F668D53D4080}" destId="{A147DBDB-10D2-4C85-A3DF-586C7BEC651E}" srcOrd="3" destOrd="0" presId="urn:microsoft.com/office/officeart/2018/2/layout/IconVerticalSolidList"/>
    <dgm:cxn modelId="{691C4D1F-692F-4224-9CC1-0C66D42105BC}" type="presParOf" srcId="{FACD619A-7C41-4607-86F7-171F9EE2591C}" destId="{459095D7-6AF5-4C73-9ED0-365FA96A3FA3}" srcOrd="5" destOrd="0" presId="urn:microsoft.com/office/officeart/2018/2/layout/IconVerticalSolidList"/>
    <dgm:cxn modelId="{08075A0C-5FD1-4D63-B999-56577613E5B9}" type="presParOf" srcId="{FACD619A-7C41-4607-86F7-171F9EE2591C}" destId="{19DD568C-FE58-4A40-8368-89FD4C3274C5}" srcOrd="6" destOrd="0" presId="urn:microsoft.com/office/officeart/2018/2/layout/IconVerticalSolidList"/>
    <dgm:cxn modelId="{B14BBF54-4D6B-43CC-9902-25D38B393AFB}" type="presParOf" srcId="{19DD568C-FE58-4A40-8368-89FD4C3274C5}" destId="{5A5934A3-9381-4D26-9592-7DE3D464F3AE}" srcOrd="0" destOrd="0" presId="urn:microsoft.com/office/officeart/2018/2/layout/IconVerticalSolidList"/>
    <dgm:cxn modelId="{AC21D0C0-D184-4835-9182-81A849A5B977}" type="presParOf" srcId="{19DD568C-FE58-4A40-8368-89FD4C3274C5}" destId="{D92E5267-F8EE-48AF-A085-6DD516E02085}" srcOrd="1" destOrd="0" presId="urn:microsoft.com/office/officeart/2018/2/layout/IconVerticalSolidList"/>
    <dgm:cxn modelId="{B32B195C-59FC-406B-B3F8-3DEA4780F3D4}" type="presParOf" srcId="{19DD568C-FE58-4A40-8368-89FD4C3274C5}" destId="{0F302DF9-172F-4D60-9223-E53EC916B57E}" srcOrd="2" destOrd="0" presId="urn:microsoft.com/office/officeart/2018/2/layout/IconVerticalSolidList"/>
    <dgm:cxn modelId="{F8795D9B-E5A2-4BA4-9A2C-CAAF8F2B1430}" type="presParOf" srcId="{19DD568C-FE58-4A40-8368-89FD4C3274C5}" destId="{0E04061B-7FFA-46DA-8501-5E962FC622DB}" srcOrd="3" destOrd="0" presId="urn:microsoft.com/office/officeart/2018/2/layout/IconVerticalSolidList"/>
    <dgm:cxn modelId="{2E573B8D-017E-4E74-9ACC-43DBA661AC7B}" type="presParOf" srcId="{FACD619A-7C41-4607-86F7-171F9EE2591C}" destId="{EDC178F4-796C-4BA0-9008-6E90C9CCB1F2}" srcOrd="7" destOrd="0" presId="urn:microsoft.com/office/officeart/2018/2/layout/IconVerticalSolidList"/>
    <dgm:cxn modelId="{98038E82-8BD6-4D00-9154-29E5B62BC2CB}" type="presParOf" srcId="{FACD619A-7C41-4607-86F7-171F9EE2591C}" destId="{C0BDD7CF-CD4C-4936-B015-677603E5BF68}" srcOrd="8" destOrd="0" presId="urn:microsoft.com/office/officeart/2018/2/layout/IconVerticalSolidList"/>
    <dgm:cxn modelId="{57CF7FCB-39AB-44F9-815E-CE07F0320492}" type="presParOf" srcId="{C0BDD7CF-CD4C-4936-B015-677603E5BF68}" destId="{D24B9157-1E9F-48BB-A5A6-751CCC7126E0}" srcOrd="0" destOrd="0" presId="urn:microsoft.com/office/officeart/2018/2/layout/IconVerticalSolidList"/>
    <dgm:cxn modelId="{10692891-A626-4A69-BA70-74CB2CEFF385}" type="presParOf" srcId="{C0BDD7CF-CD4C-4936-B015-677603E5BF68}" destId="{23BD2513-9024-45AD-8119-81DEF03A6401}" srcOrd="1" destOrd="0" presId="urn:microsoft.com/office/officeart/2018/2/layout/IconVerticalSolidList"/>
    <dgm:cxn modelId="{25A87733-4F1B-4AB1-AF56-34F95AFE98AB}" type="presParOf" srcId="{C0BDD7CF-CD4C-4936-B015-677603E5BF68}" destId="{C90E761B-2DD3-455F-8D7A-63ABC310D9FF}" srcOrd="2" destOrd="0" presId="urn:microsoft.com/office/officeart/2018/2/layout/IconVerticalSolidList"/>
    <dgm:cxn modelId="{14391ED4-A098-4EC1-BE4D-7EFC7C1B8A1A}" type="presParOf" srcId="{C0BDD7CF-CD4C-4936-B015-677603E5BF68}" destId="{B2A23BF7-A3DF-4DA3-ADC0-2F06CA6D1F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B814F2-370D-4895-8C01-E97525C262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FC25C4F-7873-4F6D-A465-653943413A36}">
      <dgm:prSet/>
      <dgm:spPr/>
      <dgm:t>
        <a:bodyPr/>
        <a:lstStyle/>
        <a:p>
          <a:pPr>
            <a:lnSpc>
              <a:spcPct val="100000"/>
            </a:lnSpc>
          </a:pPr>
          <a:r>
            <a:rPr lang="en-US"/>
            <a:t>Shift to value-based care</a:t>
          </a:r>
        </a:p>
      </dgm:t>
    </dgm:pt>
    <dgm:pt modelId="{8E54C91A-62AC-45CA-9451-765A2C5CD6E9}" type="parTrans" cxnId="{EA156ADA-249D-42F3-8F23-6479BFCE7CD8}">
      <dgm:prSet/>
      <dgm:spPr/>
      <dgm:t>
        <a:bodyPr/>
        <a:lstStyle/>
        <a:p>
          <a:endParaRPr lang="en-US"/>
        </a:p>
      </dgm:t>
    </dgm:pt>
    <dgm:pt modelId="{2C1E1369-F6A2-48E6-87A2-FD9B79F6B463}" type="sibTrans" cxnId="{EA156ADA-249D-42F3-8F23-6479BFCE7CD8}">
      <dgm:prSet/>
      <dgm:spPr/>
      <dgm:t>
        <a:bodyPr/>
        <a:lstStyle/>
        <a:p>
          <a:endParaRPr lang="en-US"/>
        </a:p>
      </dgm:t>
    </dgm:pt>
    <dgm:pt modelId="{AC76C762-B174-49E2-9D61-76205F982574}">
      <dgm:prSet/>
      <dgm:spPr/>
      <dgm:t>
        <a:bodyPr/>
        <a:lstStyle/>
        <a:p>
          <a:pPr>
            <a:lnSpc>
              <a:spcPct val="100000"/>
            </a:lnSpc>
          </a:pPr>
          <a:r>
            <a:rPr lang="en-US"/>
            <a:t>New Certified Community Behavioral Health Clinics</a:t>
          </a:r>
        </a:p>
      </dgm:t>
    </dgm:pt>
    <dgm:pt modelId="{6396FA35-B1AF-4A40-A04D-8EE33E40CBBD}" type="parTrans" cxnId="{CBCE7008-C413-48A8-AC99-F91FB308F00E}">
      <dgm:prSet/>
      <dgm:spPr/>
      <dgm:t>
        <a:bodyPr/>
        <a:lstStyle/>
        <a:p>
          <a:endParaRPr lang="en-US"/>
        </a:p>
      </dgm:t>
    </dgm:pt>
    <dgm:pt modelId="{8D529CDF-EE92-4B5F-910A-5B3C5B3526D3}" type="sibTrans" cxnId="{CBCE7008-C413-48A8-AC99-F91FB308F00E}">
      <dgm:prSet/>
      <dgm:spPr/>
      <dgm:t>
        <a:bodyPr/>
        <a:lstStyle/>
        <a:p>
          <a:endParaRPr lang="en-US"/>
        </a:p>
      </dgm:t>
    </dgm:pt>
    <dgm:pt modelId="{E43F045F-2C99-4916-A56E-D0A5E48328A4}">
      <dgm:prSet/>
      <dgm:spPr/>
      <dgm:t>
        <a:bodyPr/>
        <a:lstStyle/>
        <a:p>
          <a:pPr>
            <a:lnSpc>
              <a:spcPct val="100000"/>
            </a:lnSpc>
          </a:pPr>
          <a:r>
            <a:rPr lang="en-US"/>
            <a:t>Shift to a larger online presence</a:t>
          </a:r>
        </a:p>
      </dgm:t>
    </dgm:pt>
    <dgm:pt modelId="{37CB6F72-FF7E-47BA-BBAA-E71B35A981FE}" type="parTrans" cxnId="{F2B13039-206D-4E33-B517-F59AD8930B26}">
      <dgm:prSet/>
      <dgm:spPr/>
      <dgm:t>
        <a:bodyPr/>
        <a:lstStyle/>
        <a:p>
          <a:endParaRPr lang="en-US"/>
        </a:p>
      </dgm:t>
    </dgm:pt>
    <dgm:pt modelId="{AEFA27B6-256C-4617-9A57-D403312A5C84}" type="sibTrans" cxnId="{F2B13039-206D-4E33-B517-F59AD8930B26}">
      <dgm:prSet/>
      <dgm:spPr/>
      <dgm:t>
        <a:bodyPr/>
        <a:lstStyle/>
        <a:p>
          <a:endParaRPr lang="en-US"/>
        </a:p>
      </dgm:t>
    </dgm:pt>
    <dgm:pt modelId="{BAD6B961-C662-426A-AC04-04EC73FC3D2D}" type="pres">
      <dgm:prSet presAssocID="{75B814F2-370D-4895-8C01-E97525C262C8}" presName="root" presStyleCnt="0">
        <dgm:presLayoutVars>
          <dgm:dir/>
          <dgm:resizeHandles val="exact"/>
        </dgm:presLayoutVars>
      </dgm:prSet>
      <dgm:spPr/>
    </dgm:pt>
    <dgm:pt modelId="{A3423F85-DF66-424A-AF25-2824CD3B1DF0}" type="pres">
      <dgm:prSet presAssocID="{1FC25C4F-7873-4F6D-A465-653943413A36}" presName="compNode" presStyleCnt="0"/>
      <dgm:spPr/>
    </dgm:pt>
    <dgm:pt modelId="{30045174-6979-42FC-AE82-5DDA2F24F6FE}" type="pres">
      <dgm:prSet presAssocID="{1FC25C4F-7873-4F6D-A465-653943413A36}" presName="bgRect" presStyleLbl="bgShp" presStyleIdx="0" presStyleCnt="3"/>
      <dgm:spPr/>
    </dgm:pt>
    <dgm:pt modelId="{107985F8-0011-49DD-9728-717BB199B573}" type="pres">
      <dgm:prSet presAssocID="{1FC25C4F-7873-4F6D-A465-653943413A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uro"/>
        </a:ext>
      </dgm:extLst>
    </dgm:pt>
    <dgm:pt modelId="{0BE87BDF-ECD4-4125-98A6-344FB3D39AEE}" type="pres">
      <dgm:prSet presAssocID="{1FC25C4F-7873-4F6D-A465-653943413A36}" presName="spaceRect" presStyleCnt="0"/>
      <dgm:spPr/>
    </dgm:pt>
    <dgm:pt modelId="{F71BC74E-EEA3-406E-8819-01A022529C05}" type="pres">
      <dgm:prSet presAssocID="{1FC25C4F-7873-4F6D-A465-653943413A36}" presName="parTx" presStyleLbl="revTx" presStyleIdx="0" presStyleCnt="3">
        <dgm:presLayoutVars>
          <dgm:chMax val="0"/>
          <dgm:chPref val="0"/>
        </dgm:presLayoutVars>
      </dgm:prSet>
      <dgm:spPr/>
    </dgm:pt>
    <dgm:pt modelId="{24C19C2E-6C35-4BB4-9710-B0C2F651A824}" type="pres">
      <dgm:prSet presAssocID="{2C1E1369-F6A2-48E6-87A2-FD9B79F6B463}" presName="sibTrans" presStyleCnt="0"/>
      <dgm:spPr/>
    </dgm:pt>
    <dgm:pt modelId="{61B604C9-26B0-4326-B226-422FEFEC11F2}" type="pres">
      <dgm:prSet presAssocID="{AC76C762-B174-49E2-9D61-76205F982574}" presName="compNode" presStyleCnt="0"/>
      <dgm:spPr/>
    </dgm:pt>
    <dgm:pt modelId="{223E8B75-2905-444B-9585-E950DBB99E70}" type="pres">
      <dgm:prSet presAssocID="{AC76C762-B174-49E2-9D61-76205F982574}" presName="bgRect" presStyleLbl="bgShp" presStyleIdx="1" presStyleCnt="3"/>
      <dgm:spPr/>
    </dgm:pt>
    <dgm:pt modelId="{2D07FF18-B4A8-4D2C-A9CE-4A0D871474A4}" type="pres">
      <dgm:prSet presAssocID="{AC76C762-B174-49E2-9D61-76205F9825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19C967C1-BC19-44EF-A050-975324BAF77B}" type="pres">
      <dgm:prSet presAssocID="{AC76C762-B174-49E2-9D61-76205F982574}" presName="spaceRect" presStyleCnt="0"/>
      <dgm:spPr/>
    </dgm:pt>
    <dgm:pt modelId="{122240ED-FEA5-49C7-B24F-32AA47670F82}" type="pres">
      <dgm:prSet presAssocID="{AC76C762-B174-49E2-9D61-76205F982574}" presName="parTx" presStyleLbl="revTx" presStyleIdx="1" presStyleCnt="3">
        <dgm:presLayoutVars>
          <dgm:chMax val="0"/>
          <dgm:chPref val="0"/>
        </dgm:presLayoutVars>
      </dgm:prSet>
      <dgm:spPr/>
    </dgm:pt>
    <dgm:pt modelId="{8E673454-E4B2-436E-B6AE-7EC92EAB79E2}" type="pres">
      <dgm:prSet presAssocID="{8D529CDF-EE92-4B5F-910A-5B3C5B3526D3}" presName="sibTrans" presStyleCnt="0"/>
      <dgm:spPr/>
    </dgm:pt>
    <dgm:pt modelId="{CA2C7B70-5F7F-46AD-B918-27CBB2345431}" type="pres">
      <dgm:prSet presAssocID="{E43F045F-2C99-4916-A56E-D0A5E48328A4}" presName="compNode" presStyleCnt="0"/>
      <dgm:spPr/>
    </dgm:pt>
    <dgm:pt modelId="{72448C48-3373-497A-BC4E-9239B2A5DBEC}" type="pres">
      <dgm:prSet presAssocID="{E43F045F-2C99-4916-A56E-D0A5E48328A4}" presName="bgRect" presStyleLbl="bgShp" presStyleIdx="2" presStyleCnt="3"/>
      <dgm:spPr/>
    </dgm:pt>
    <dgm:pt modelId="{EBD2D369-5C5F-4826-870A-A0A98B104628}" type="pres">
      <dgm:prSet presAssocID="{E43F045F-2C99-4916-A56E-D0A5E48328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048E9E72-D2CD-4C53-B63E-1BAB5C8E295E}" type="pres">
      <dgm:prSet presAssocID="{E43F045F-2C99-4916-A56E-D0A5E48328A4}" presName="spaceRect" presStyleCnt="0"/>
      <dgm:spPr/>
    </dgm:pt>
    <dgm:pt modelId="{08B50BAF-9BDA-4FE8-9751-976601BF6698}" type="pres">
      <dgm:prSet presAssocID="{E43F045F-2C99-4916-A56E-D0A5E48328A4}" presName="parTx" presStyleLbl="revTx" presStyleIdx="2" presStyleCnt="3">
        <dgm:presLayoutVars>
          <dgm:chMax val="0"/>
          <dgm:chPref val="0"/>
        </dgm:presLayoutVars>
      </dgm:prSet>
      <dgm:spPr/>
    </dgm:pt>
  </dgm:ptLst>
  <dgm:cxnLst>
    <dgm:cxn modelId="{CBCE7008-C413-48A8-AC99-F91FB308F00E}" srcId="{75B814F2-370D-4895-8C01-E97525C262C8}" destId="{AC76C762-B174-49E2-9D61-76205F982574}" srcOrd="1" destOrd="0" parTransId="{6396FA35-B1AF-4A40-A04D-8EE33E40CBBD}" sibTransId="{8D529CDF-EE92-4B5F-910A-5B3C5B3526D3}"/>
    <dgm:cxn modelId="{5BF63E23-D806-496C-87B3-50B1864BDE55}" type="presOf" srcId="{75B814F2-370D-4895-8C01-E97525C262C8}" destId="{BAD6B961-C662-426A-AC04-04EC73FC3D2D}" srcOrd="0" destOrd="0" presId="urn:microsoft.com/office/officeart/2018/2/layout/IconVerticalSolidList"/>
    <dgm:cxn modelId="{F2B13039-206D-4E33-B517-F59AD8930B26}" srcId="{75B814F2-370D-4895-8C01-E97525C262C8}" destId="{E43F045F-2C99-4916-A56E-D0A5E48328A4}" srcOrd="2" destOrd="0" parTransId="{37CB6F72-FF7E-47BA-BBAA-E71B35A981FE}" sibTransId="{AEFA27B6-256C-4617-9A57-D403312A5C84}"/>
    <dgm:cxn modelId="{522C84A5-D42A-45F9-B5A7-E61FFC81A0A3}" type="presOf" srcId="{E43F045F-2C99-4916-A56E-D0A5E48328A4}" destId="{08B50BAF-9BDA-4FE8-9751-976601BF6698}" srcOrd="0" destOrd="0" presId="urn:microsoft.com/office/officeart/2018/2/layout/IconVerticalSolidList"/>
    <dgm:cxn modelId="{77725DBA-20B3-4376-99F8-70866F38F5A9}" type="presOf" srcId="{AC76C762-B174-49E2-9D61-76205F982574}" destId="{122240ED-FEA5-49C7-B24F-32AA47670F82}" srcOrd="0" destOrd="0" presId="urn:microsoft.com/office/officeart/2018/2/layout/IconVerticalSolidList"/>
    <dgm:cxn modelId="{A72752D9-771E-44A9-9BA9-F30888FBE6BB}" type="presOf" srcId="{1FC25C4F-7873-4F6D-A465-653943413A36}" destId="{F71BC74E-EEA3-406E-8819-01A022529C05}" srcOrd="0" destOrd="0" presId="urn:microsoft.com/office/officeart/2018/2/layout/IconVerticalSolidList"/>
    <dgm:cxn modelId="{EA156ADA-249D-42F3-8F23-6479BFCE7CD8}" srcId="{75B814F2-370D-4895-8C01-E97525C262C8}" destId="{1FC25C4F-7873-4F6D-A465-653943413A36}" srcOrd="0" destOrd="0" parTransId="{8E54C91A-62AC-45CA-9451-765A2C5CD6E9}" sibTransId="{2C1E1369-F6A2-48E6-87A2-FD9B79F6B463}"/>
    <dgm:cxn modelId="{21A09118-442C-4434-AD1A-F8192C32DBC7}" type="presParOf" srcId="{BAD6B961-C662-426A-AC04-04EC73FC3D2D}" destId="{A3423F85-DF66-424A-AF25-2824CD3B1DF0}" srcOrd="0" destOrd="0" presId="urn:microsoft.com/office/officeart/2018/2/layout/IconVerticalSolidList"/>
    <dgm:cxn modelId="{3AD132C8-60E7-4D49-9D83-1A505AB048EC}" type="presParOf" srcId="{A3423F85-DF66-424A-AF25-2824CD3B1DF0}" destId="{30045174-6979-42FC-AE82-5DDA2F24F6FE}" srcOrd="0" destOrd="0" presId="urn:microsoft.com/office/officeart/2018/2/layout/IconVerticalSolidList"/>
    <dgm:cxn modelId="{8B21DF98-4CBD-4B78-9FA6-117CF7800B8C}" type="presParOf" srcId="{A3423F85-DF66-424A-AF25-2824CD3B1DF0}" destId="{107985F8-0011-49DD-9728-717BB199B573}" srcOrd="1" destOrd="0" presId="urn:microsoft.com/office/officeart/2018/2/layout/IconVerticalSolidList"/>
    <dgm:cxn modelId="{4D69DE3F-95B8-44D2-8E11-59FC1304DC99}" type="presParOf" srcId="{A3423F85-DF66-424A-AF25-2824CD3B1DF0}" destId="{0BE87BDF-ECD4-4125-98A6-344FB3D39AEE}" srcOrd="2" destOrd="0" presId="urn:microsoft.com/office/officeart/2018/2/layout/IconVerticalSolidList"/>
    <dgm:cxn modelId="{B441500D-4C0B-46A7-B8A4-A86837B93FAB}" type="presParOf" srcId="{A3423F85-DF66-424A-AF25-2824CD3B1DF0}" destId="{F71BC74E-EEA3-406E-8819-01A022529C05}" srcOrd="3" destOrd="0" presId="urn:microsoft.com/office/officeart/2018/2/layout/IconVerticalSolidList"/>
    <dgm:cxn modelId="{2B4EAE74-0DF2-4C81-9728-8AC3722F4776}" type="presParOf" srcId="{BAD6B961-C662-426A-AC04-04EC73FC3D2D}" destId="{24C19C2E-6C35-4BB4-9710-B0C2F651A824}" srcOrd="1" destOrd="0" presId="urn:microsoft.com/office/officeart/2018/2/layout/IconVerticalSolidList"/>
    <dgm:cxn modelId="{984AE217-12DF-4C3A-983A-E0D02D283921}" type="presParOf" srcId="{BAD6B961-C662-426A-AC04-04EC73FC3D2D}" destId="{61B604C9-26B0-4326-B226-422FEFEC11F2}" srcOrd="2" destOrd="0" presId="urn:microsoft.com/office/officeart/2018/2/layout/IconVerticalSolidList"/>
    <dgm:cxn modelId="{630DF9AA-975A-4F89-8649-F729F2E11A31}" type="presParOf" srcId="{61B604C9-26B0-4326-B226-422FEFEC11F2}" destId="{223E8B75-2905-444B-9585-E950DBB99E70}" srcOrd="0" destOrd="0" presId="urn:microsoft.com/office/officeart/2018/2/layout/IconVerticalSolidList"/>
    <dgm:cxn modelId="{7EF6CC35-34BF-4DDC-B5EC-BA0208BCEB60}" type="presParOf" srcId="{61B604C9-26B0-4326-B226-422FEFEC11F2}" destId="{2D07FF18-B4A8-4D2C-A9CE-4A0D871474A4}" srcOrd="1" destOrd="0" presId="urn:microsoft.com/office/officeart/2018/2/layout/IconVerticalSolidList"/>
    <dgm:cxn modelId="{5791039B-7C69-44CC-A115-7A25734AF9E4}" type="presParOf" srcId="{61B604C9-26B0-4326-B226-422FEFEC11F2}" destId="{19C967C1-BC19-44EF-A050-975324BAF77B}" srcOrd="2" destOrd="0" presId="urn:microsoft.com/office/officeart/2018/2/layout/IconVerticalSolidList"/>
    <dgm:cxn modelId="{A1167C9F-1E6E-4EAC-9908-DD64C1DC09BC}" type="presParOf" srcId="{61B604C9-26B0-4326-B226-422FEFEC11F2}" destId="{122240ED-FEA5-49C7-B24F-32AA47670F82}" srcOrd="3" destOrd="0" presId="urn:microsoft.com/office/officeart/2018/2/layout/IconVerticalSolidList"/>
    <dgm:cxn modelId="{CE5D45D0-EA73-4F48-AA06-9BD618C1AAA4}" type="presParOf" srcId="{BAD6B961-C662-426A-AC04-04EC73FC3D2D}" destId="{8E673454-E4B2-436E-B6AE-7EC92EAB79E2}" srcOrd="3" destOrd="0" presId="urn:microsoft.com/office/officeart/2018/2/layout/IconVerticalSolidList"/>
    <dgm:cxn modelId="{BA3E5C84-6D1D-440E-B7D7-AC8E2C57C566}" type="presParOf" srcId="{BAD6B961-C662-426A-AC04-04EC73FC3D2D}" destId="{CA2C7B70-5F7F-46AD-B918-27CBB2345431}" srcOrd="4" destOrd="0" presId="urn:microsoft.com/office/officeart/2018/2/layout/IconVerticalSolidList"/>
    <dgm:cxn modelId="{F698B44D-CCCF-4393-8B97-40A65E68E9CF}" type="presParOf" srcId="{CA2C7B70-5F7F-46AD-B918-27CBB2345431}" destId="{72448C48-3373-497A-BC4E-9239B2A5DBEC}" srcOrd="0" destOrd="0" presId="urn:microsoft.com/office/officeart/2018/2/layout/IconVerticalSolidList"/>
    <dgm:cxn modelId="{B98B5906-FD05-481D-BEEC-FE10D184DA9D}" type="presParOf" srcId="{CA2C7B70-5F7F-46AD-B918-27CBB2345431}" destId="{EBD2D369-5C5F-4826-870A-A0A98B104628}" srcOrd="1" destOrd="0" presId="urn:microsoft.com/office/officeart/2018/2/layout/IconVerticalSolidList"/>
    <dgm:cxn modelId="{EB3F9D99-F8FA-4B8C-93E2-F4D07C04E30E}" type="presParOf" srcId="{CA2C7B70-5F7F-46AD-B918-27CBB2345431}" destId="{048E9E72-D2CD-4C53-B63E-1BAB5C8E295E}" srcOrd="2" destOrd="0" presId="urn:microsoft.com/office/officeart/2018/2/layout/IconVerticalSolidList"/>
    <dgm:cxn modelId="{38BD3FD8-0E5E-4101-8195-DF033E49BE92}" type="presParOf" srcId="{CA2C7B70-5F7F-46AD-B918-27CBB2345431}" destId="{08B50BAF-9BDA-4FE8-9751-976601BF6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30E3C-31B6-44C6-9CF7-30C0112033A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79141C9-4DA7-4694-BDCE-95A368FE350B}">
      <dgm:prSet/>
      <dgm:spPr/>
      <dgm:t>
        <a:bodyPr/>
        <a:lstStyle/>
        <a:p>
          <a:r>
            <a:rPr lang="en-US" dirty="0"/>
            <a:t>Industry is at the whim of the government</a:t>
          </a:r>
        </a:p>
      </dgm:t>
    </dgm:pt>
    <dgm:pt modelId="{5C6B8216-0ED8-4D81-B5FF-64157BE5503D}" type="parTrans" cxnId="{9DCF356A-8022-4359-A1B3-6C274C2D57DD}">
      <dgm:prSet/>
      <dgm:spPr/>
      <dgm:t>
        <a:bodyPr/>
        <a:lstStyle/>
        <a:p>
          <a:endParaRPr lang="en-US"/>
        </a:p>
      </dgm:t>
    </dgm:pt>
    <dgm:pt modelId="{878EAA5B-8E68-4A98-BB6D-93FB2D9D1647}" type="sibTrans" cxnId="{9DCF356A-8022-4359-A1B3-6C274C2D57DD}">
      <dgm:prSet/>
      <dgm:spPr/>
      <dgm:t>
        <a:bodyPr/>
        <a:lstStyle/>
        <a:p>
          <a:endParaRPr lang="en-US"/>
        </a:p>
      </dgm:t>
    </dgm:pt>
    <dgm:pt modelId="{AE1F79C6-0487-4738-8B9E-289C83A5B814}">
      <dgm:prSet/>
      <dgm:spPr/>
      <dgm:t>
        <a:bodyPr/>
        <a:lstStyle/>
        <a:p>
          <a:r>
            <a:rPr lang="en-US"/>
            <a:t>New market share available</a:t>
          </a:r>
        </a:p>
      </dgm:t>
    </dgm:pt>
    <dgm:pt modelId="{30AA0F84-B5F8-485F-B3E0-AA53F6B3E1A4}" type="parTrans" cxnId="{0FFFFE25-B16D-4607-973C-2C1309FC501E}">
      <dgm:prSet/>
      <dgm:spPr/>
      <dgm:t>
        <a:bodyPr/>
        <a:lstStyle/>
        <a:p>
          <a:endParaRPr lang="en-US"/>
        </a:p>
      </dgm:t>
    </dgm:pt>
    <dgm:pt modelId="{03E5D61A-E7F7-42FD-AABD-FEB3104BEB58}" type="sibTrans" cxnId="{0FFFFE25-B16D-4607-973C-2C1309FC501E}">
      <dgm:prSet/>
      <dgm:spPr/>
      <dgm:t>
        <a:bodyPr/>
        <a:lstStyle/>
        <a:p>
          <a:endParaRPr lang="en-US"/>
        </a:p>
      </dgm:t>
    </dgm:pt>
    <dgm:pt modelId="{F202F8DD-3723-40C8-8231-89FC5EF7B9E1}">
      <dgm:prSet/>
      <dgm:spPr/>
      <dgm:t>
        <a:bodyPr/>
        <a:lstStyle/>
        <a:p>
          <a:r>
            <a:rPr lang="en-US"/>
            <a:t>Largest target audience is African American Males</a:t>
          </a:r>
        </a:p>
      </dgm:t>
    </dgm:pt>
    <dgm:pt modelId="{9AB935D0-E5B8-4975-80D2-C9B510681D0D}" type="parTrans" cxnId="{CF72E4AA-5D59-43C9-93FB-44F77C50E2C5}">
      <dgm:prSet/>
      <dgm:spPr/>
      <dgm:t>
        <a:bodyPr/>
        <a:lstStyle/>
        <a:p>
          <a:endParaRPr lang="en-US"/>
        </a:p>
      </dgm:t>
    </dgm:pt>
    <dgm:pt modelId="{F66808D4-9D27-4674-A7DD-2DC2343860D7}" type="sibTrans" cxnId="{CF72E4AA-5D59-43C9-93FB-44F77C50E2C5}">
      <dgm:prSet/>
      <dgm:spPr/>
      <dgm:t>
        <a:bodyPr/>
        <a:lstStyle/>
        <a:p>
          <a:endParaRPr lang="en-US"/>
        </a:p>
      </dgm:t>
    </dgm:pt>
    <dgm:pt modelId="{FB947C2D-39B9-4C90-A1A7-53CCF3CD22BB}">
      <dgm:prSet/>
      <dgm:spPr/>
      <dgm:t>
        <a:bodyPr/>
        <a:lstStyle/>
        <a:p>
          <a:r>
            <a:rPr lang="en-US"/>
            <a:t>Children under 18 are also a large market</a:t>
          </a:r>
        </a:p>
      </dgm:t>
    </dgm:pt>
    <dgm:pt modelId="{8B424CCD-6CA0-44EE-829C-7E0C452659EF}" type="parTrans" cxnId="{B092333D-8041-4AA7-8BF0-1F0A0DC8BEA4}">
      <dgm:prSet/>
      <dgm:spPr/>
      <dgm:t>
        <a:bodyPr/>
        <a:lstStyle/>
        <a:p>
          <a:endParaRPr lang="en-US"/>
        </a:p>
      </dgm:t>
    </dgm:pt>
    <dgm:pt modelId="{9043A7D0-7398-47C3-A890-1710423FA47D}" type="sibTrans" cxnId="{B092333D-8041-4AA7-8BF0-1F0A0DC8BEA4}">
      <dgm:prSet/>
      <dgm:spPr/>
      <dgm:t>
        <a:bodyPr/>
        <a:lstStyle/>
        <a:p>
          <a:endParaRPr lang="en-US"/>
        </a:p>
      </dgm:t>
    </dgm:pt>
    <dgm:pt modelId="{07153D58-DBEF-4296-A876-766549F46387}">
      <dgm:prSet/>
      <dgm:spPr/>
      <dgm:t>
        <a:bodyPr/>
        <a:lstStyle/>
        <a:p>
          <a:r>
            <a:rPr lang="en-US"/>
            <a:t>Online advertising is effective</a:t>
          </a:r>
        </a:p>
      </dgm:t>
    </dgm:pt>
    <dgm:pt modelId="{029D82AE-1F7E-4842-8829-789BE30B784B}" type="parTrans" cxnId="{8D8BE708-B617-400B-A4AF-1BD07B7026AE}">
      <dgm:prSet/>
      <dgm:spPr/>
      <dgm:t>
        <a:bodyPr/>
        <a:lstStyle/>
        <a:p>
          <a:endParaRPr lang="en-US"/>
        </a:p>
      </dgm:t>
    </dgm:pt>
    <dgm:pt modelId="{0EE4D2CE-B4D9-4652-B886-B731D025DC58}" type="sibTrans" cxnId="{8D8BE708-B617-400B-A4AF-1BD07B7026AE}">
      <dgm:prSet/>
      <dgm:spPr/>
      <dgm:t>
        <a:bodyPr/>
        <a:lstStyle/>
        <a:p>
          <a:endParaRPr lang="en-US"/>
        </a:p>
      </dgm:t>
    </dgm:pt>
    <dgm:pt modelId="{572823D5-D756-4742-B8DC-7EFEE82ED136}">
      <dgm:prSet/>
      <dgm:spPr/>
      <dgm:t>
        <a:bodyPr/>
        <a:lstStyle/>
        <a:p>
          <a:r>
            <a:rPr lang="en-US"/>
            <a:t>Using bad weather as an advantage</a:t>
          </a:r>
        </a:p>
      </dgm:t>
    </dgm:pt>
    <dgm:pt modelId="{D4959C28-2414-4CE3-83D8-8AD07D341EFD}" type="parTrans" cxnId="{C330A668-F9A2-4133-8ABA-A2193E62A724}">
      <dgm:prSet/>
      <dgm:spPr/>
      <dgm:t>
        <a:bodyPr/>
        <a:lstStyle/>
        <a:p>
          <a:endParaRPr lang="en-US"/>
        </a:p>
      </dgm:t>
    </dgm:pt>
    <dgm:pt modelId="{72572177-8970-453D-A263-63FBA5C1C2D5}" type="sibTrans" cxnId="{C330A668-F9A2-4133-8ABA-A2193E62A724}">
      <dgm:prSet/>
      <dgm:spPr/>
      <dgm:t>
        <a:bodyPr/>
        <a:lstStyle/>
        <a:p>
          <a:endParaRPr lang="en-US"/>
        </a:p>
      </dgm:t>
    </dgm:pt>
    <dgm:pt modelId="{726C322B-93E8-42D7-A7A3-457FFB5A44E4}">
      <dgm:prSet/>
      <dgm:spPr/>
      <dgm:t>
        <a:bodyPr/>
        <a:lstStyle/>
        <a:p>
          <a:r>
            <a:rPr lang="en-US"/>
            <a:t>HIPPA compliance is an oppurtunity</a:t>
          </a:r>
        </a:p>
      </dgm:t>
    </dgm:pt>
    <dgm:pt modelId="{FFAA8284-7959-4E17-B8E4-7A04D9169D4D}" type="parTrans" cxnId="{7A686B26-763C-43A4-9B4A-4A226127525F}">
      <dgm:prSet/>
      <dgm:spPr/>
      <dgm:t>
        <a:bodyPr/>
        <a:lstStyle/>
        <a:p>
          <a:endParaRPr lang="en-US"/>
        </a:p>
      </dgm:t>
    </dgm:pt>
    <dgm:pt modelId="{4AFE87ED-73FB-4136-BAA9-E1062708D31C}" type="sibTrans" cxnId="{7A686B26-763C-43A4-9B4A-4A226127525F}">
      <dgm:prSet/>
      <dgm:spPr/>
      <dgm:t>
        <a:bodyPr/>
        <a:lstStyle/>
        <a:p>
          <a:endParaRPr lang="en-US"/>
        </a:p>
      </dgm:t>
    </dgm:pt>
    <dgm:pt modelId="{D99F2DE0-07A6-4E79-964F-2C26B402CC7D}" type="pres">
      <dgm:prSet presAssocID="{18330E3C-31B6-44C6-9CF7-30C0112033A9}" presName="diagram" presStyleCnt="0">
        <dgm:presLayoutVars>
          <dgm:dir/>
          <dgm:resizeHandles val="exact"/>
        </dgm:presLayoutVars>
      </dgm:prSet>
      <dgm:spPr/>
    </dgm:pt>
    <dgm:pt modelId="{00E6E275-B134-4E8E-81A6-430C49718630}" type="pres">
      <dgm:prSet presAssocID="{C79141C9-4DA7-4694-BDCE-95A368FE350B}" presName="node" presStyleLbl="node1" presStyleIdx="0" presStyleCnt="6">
        <dgm:presLayoutVars>
          <dgm:bulletEnabled val="1"/>
        </dgm:presLayoutVars>
      </dgm:prSet>
      <dgm:spPr/>
    </dgm:pt>
    <dgm:pt modelId="{70AB7B18-AD71-4296-A140-A46D49429A37}" type="pres">
      <dgm:prSet presAssocID="{878EAA5B-8E68-4A98-BB6D-93FB2D9D1647}" presName="sibTrans" presStyleCnt="0"/>
      <dgm:spPr/>
    </dgm:pt>
    <dgm:pt modelId="{4D28751C-1C78-491F-B74E-9AB43D3E7858}" type="pres">
      <dgm:prSet presAssocID="{AE1F79C6-0487-4738-8B9E-289C83A5B814}" presName="node" presStyleLbl="node1" presStyleIdx="1" presStyleCnt="6" custLinFactNeighborY="-53">
        <dgm:presLayoutVars>
          <dgm:bulletEnabled val="1"/>
        </dgm:presLayoutVars>
      </dgm:prSet>
      <dgm:spPr/>
    </dgm:pt>
    <dgm:pt modelId="{032E7306-62BA-4DF3-929B-BCFFA002A302}" type="pres">
      <dgm:prSet presAssocID="{03E5D61A-E7F7-42FD-AABD-FEB3104BEB58}" presName="sibTrans" presStyleCnt="0"/>
      <dgm:spPr/>
    </dgm:pt>
    <dgm:pt modelId="{B04445E3-42B5-4024-9895-1B975D2555C7}" type="pres">
      <dgm:prSet presAssocID="{F202F8DD-3723-40C8-8231-89FC5EF7B9E1}" presName="node" presStyleLbl="node1" presStyleIdx="2" presStyleCnt="6">
        <dgm:presLayoutVars>
          <dgm:bulletEnabled val="1"/>
        </dgm:presLayoutVars>
      </dgm:prSet>
      <dgm:spPr/>
    </dgm:pt>
    <dgm:pt modelId="{24500C78-973B-4161-8284-C016422223CD}" type="pres">
      <dgm:prSet presAssocID="{F66808D4-9D27-4674-A7DD-2DC2343860D7}" presName="sibTrans" presStyleCnt="0"/>
      <dgm:spPr/>
    </dgm:pt>
    <dgm:pt modelId="{5519B4C8-4EAD-4F2F-B3C8-E93FEDE05B2B}" type="pres">
      <dgm:prSet presAssocID="{07153D58-DBEF-4296-A876-766549F46387}" presName="node" presStyleLbl="node1" presStyleIdx="3" presStyleCnt="6">
        <dgm:presLayoutVars>
          <dgm:bulletEnabled val="1"/>
        </dgm:presLayoutVars>
      </dgm:prSet>
      <dgm:spPr/>
    </dgm:pt>
    <dgm:pt modelId="{4AC813D9-83E2-42E5-92E0-5C67BF7EACFA}" type="pres">
      <dgm:prSet presAssocID="{0EE4D2CE-B4D9-4652-B886-B731D025DC58}" presName="sibTrans" presStyleCnt="0"/>
      <dgm:spPr/>
    </dgm:pt>
    <dgm:pt modelId="{51F21EF2-2B0B-4BF7-9835-B0107DDF21A2}" type="pres">
      <dgm:prSet presAssocID="{572823D5-D756-4742-B8DC-7EFEE82ED136}" presName="node" presStyleLbl="node1" presStyleIdx="4" presStyleCnt="6">
        <dgm:presLayoutVars>
          <dgm:bulletEnabled val="1"/>
        </dgm:presLayoutVars>
      </dgm:prSet>
      <dgm:spPr/>
    </dgm:pt>
    <dgm:pt modelId="{7B733901-A163-42CB-9767-E57C830910B0}" type="pres">
      <dgm:prSet presAssocID="{72572177-8970-453D-A263-63FBA5C1C2D5}" presName="sibTrans" presStyleCnt="0"/>
      <dgm:spPr/>
    </dgm:pt>
    <dgm:pt modelId="{7046C7B1-E761-4F20-B257-6086DDFFC60D}" type="pres">
      <dgm:prSet presAssocID="{726C322B-93E8-42D7-A7A3-457FFB5A44E4}" presName="node" presStyleLbl="node1" presStyleIdx="5" presStyleCnt="6">
        <dgm:presLayoutVars>
          <dgm:bulletEnabled val="1"/>
        </dgm:presLayoutVars>
      </dgm:prSet>
      <dgm:spPr/>
    </dgm:pt>
  </dgm:ptLst>
  <dgm:cxnLst>
    <dgm:cxn modelId="{8D8BE708-B617-400B-A4AF-1BD07B7026AE}" srcId="{18330E3C-31B6-44C6-9CF7-30C0112033A9}" destId="{07153D58-DBEF-4296-A876-766549F46387}" srcOrd="3" destOrd="0" parTransId="{029D82AE-1F7E-4842-8829-789BE30B784B}" sibTransId="{0EE4D2CE-B4D9-4652-B886-B731D025DC58}"/>
    <dgm:cxn modelId="{5833280D-99F1-4FCE-9729-B46B88B0566B}" type="presOf" srcId="{726C322B-93E8-42D7-A7A3-457FFB5A44E4}" destId="{7046C7B1-E761-4F20-B257-6086DDFFC60D}" srcOrd="0" destOrd="0" presId="urn:microsoft.com/office/officeart/2005/8/layout/default"/>
    <dgm:cxn modelId="{7D40D913-041E-4F88-8405-4F0797EB16AB}" type="presOf" srcId="{18330E3C-31B6-44C6-9CF7-30C0112033A9}" destId="{D99F2DE0-07A6-4E79-964F-2C26B402CC7D}" srcOrd="0" destOrd="0" presId="urn:microsoft.com/office/officeart/2005/8/layout/default"/>
    <dgm:cxn modelId="{8A36C925-9542-4F0D-9902-2D8B76203030}" type="presOf" srcId="{C79141C9-4DA7-4694-BDCE-95A368FE350B}" destId="{00E6E275-B134-4E8E-81A6-430C49718630}" srcOrd="0" destOrd="0" presId="urn:microsoft.com/office/officeart/2005/8/layout/default"/>
    <dgm:cxn modelId="{0FFFFE25-B16D-4607-973C-2C1309FC501E}" srcId="{18330E3C-31B6-44C6-9CF7-30C0112033A9}" destId="{AE1F79C6-0487-4738-8B9E-289C83A5B814}" srcOrd="1" destOrd="0" parTransId="{30AA0F84-B5F8-485F-B3E0-AA53F6B3E1A4}" sibTransId="{03E5D61A-E7F7-42FD-AABD-FEB3104BEB58}"/>
    <dgm:cxn modelId="{7A686B26-763C-43A4-9B4A-4A226127525F}" srcId="{18330E3C-31B6-44C6-9CF7-30C0112033A9}" destId="{726C322B-93E8-42D7-A7A3-457FFB5A44E4}" srcOrd="5" destOrd="0" parTransId="{FFAA8284-7959-4E17-B8E4-7A04D9169D4D}" sibTransId="{4AFE87ED-73FB-4136-BAA9-E1062708D31C}"/>
    <dgm:cxn modelId="{DA38A83C-4170-45B7-9319-AD3B85B5E0BA}" type="presOf" srcId="{07153D58-DBEF-4296-A876-766549F46387}" destId="{5519B4C8-4EAD-4F2F-B3C8-E93FEDE05B2B}" srcOrd="0" destOrd="0" presId="urn:microsoft.com/office/officeart/2005/8/layout/default"/>
    <dgm:cxn modelId="{B092333D-8041-4AA7-8BF0-1F0A0DC8BEA4}" srcId="{F202F8DD-3723-40C8-8231-89FC5EF7B9E1}" destId="{FB947C2D-39B9-4C90-A1A7-53CCF3CD22BB}" srcOrd="0" destOrd="0" parTransId="{8B424CCD-6CA0-44EE-829C-7E0C452659EF}" sibTransId="{9043A7D0-7398-47C3-A890-1710423FA47D}"/>
    <dgm:cxn modelId="{C330A668-F9A2-4133-8ABA-A2193E62A724}" srcId="{18330E3C-31B6-44C6-9CF7-30C0112033A9}" destId="{572823D5-D756-4742-B8DC-7EFEE82ED136}" srcOrd="4" destOrd="0" parTransId="{D4959C28-2414-4CE3-83D8-8AD07D341EFD}" sibTransId="{72572177-8970-453D-A263-63FBA5C1C2D5}"/>
    <dgm:cxn modelId="{9DCF356A-8022-4359-A1B3-6C274C2D57DD}" srcId="{18330E3C-31B6-44C6-9CF7-30C0112033A9}" destId="{C79141C9-4DA7-4694-BDCE-95A368FE350B}" srcOrd="0" destOrd="0" parTransId="{5C6B8216-0ED8-4D81-B5FF-64157BE5503D}" sibTransId="{878EAA5B-8E68-4A98-BB6D-93FB2D9D1647}"/>
    <dgm:cxn modelId="{7C669188-1A97-4A48-8DA0-61D61B5AE75B}" type="presOf" srcId="{FB947C2D-39B9-4C90-A1A7-53CCF3CD22BB}" destId="{B04445E3-42B5-4024-9895-1B975D2555C7}" srcOrd="0" destOrd="1" presId="urn:microsoft.com/office/officeart/2005/8/layout/default"/>
    <dgm:cxn modelId="{19A34794-0842-487F-8DB6-34BA9AAC6C45}" type="presOf" srcId="{AE1F79C6-0487-4738-8B9E-289C83A5B814}" destId="{4D28751C-1C78-491F-B74E-9AB43D3E7858}" srcOrd="0" destOrd="0" presId="urn:microsoft.com/office/officeart/2005/8/layout/default"/>
    <dgm:cxn modelId="{01F6BBA1-8CF4-4173-9378-7B7277D61E4F}" type="presOf" srcId="{F202F8DD-3723-40C8-8231-89FC5EF7B9E1}" destId="{B04445E3-42B5-4024-9895-1B975D2555C7}" srcOrd="0" destOrd="0" presId="urn:microsoft.com/office/officeart/2005/8/layout/default"/>
    <dgm:cxn modelId="{CF72E4AA-5D59-43C9-93FB-44F77C50E2C5}" srcId="{18330E3C-31B6-44C6-9CF7-30C0112033A9}" destId="{F202F8DD-3723-40C8-8231-89FC5EF7B9E1}" srcOrd="2" destOrd="0" parTransId="{9AB935D0-E5B8-4975-80D2-C9B510681D0D}" sibTransId="{F66808D4-9D27-4674-A7DD-2DC2343860D7}"/>
    <dgm:cxn modelId="{5856DDCA-B070-48A0-83DD-BBA118141039}" type="presOf" srcId="{572823D5-D756-4742-B8DC-7EFEE82ED136}" destId="{51F21EF2-2B0B-4BF7-9835-B0107DDF21A2}" srcOrd="0" destOrd="0" presId="urn:microsoft.com/office/officeart/2005/8/layout/default"/>
    <dgm:cxn modelId="{42AB4B5D-1796-478D-AD18-C2E3341FE177}" type="presParOf" srcId="{D99F2DE0-07A6-4E79-964F-2C26B402CC7D}" destId="{00E6E275-B134-4E8E-81A6-430C49718630}" srcOrd="0" destOrd="0" presId="urn:microsoft.com/office/officeart/2005/8/layout/default"/>
    <dgm:cxn modelId="{B6F595BC-F40C-4555-945A-C2B81498DDC9}" type="presParOf" srcId="{D99F2DE0-07A6-4E79-964F-2C26B402CC7D}" destId="{70AB7B18-AD71-4296-A140-A46D49429A37}" srcOrd="1" destOrd="0" presId="urn:microsoft.com/office/officeart/2005/8/layout/default"/>
    <dgm:cxn modelId="{96528612-13AF-4888-AED2-B2A24789A8EC}" type="presParOf" srcId="{D99F2DE0-07A6-4E79-964F-2C26B402CC7D}" destId="{4D28751C-1C78-491F-B74E-9AB43D3E7858}" srcOrd="2" destOrd="0" presId="urn:microsoft.com/office/officeart/2005/8/layout/default"/>
    <dgm:cxn modelId="{111B9C51-AC68-420E-8FBB-D0124A99EB25}" type="presParOf" srcId="{D99F2DE0-07A6-4E79-964F-2C26B402CC7D}" destId="{032E7306-62BA-4DF3-929B-BCFFA002A302}" srcOrd="3" destOrd="0" presId="urn:microsoft.com/office/officeart/2005/8/layout/default"/>
    <dgm:cxn modelId="{EC49DF4C-0DFD-421A-9949-7E660094B999}" type="presParOf" srcId="{D99F2DE0-07A6-4E79-964F-2C26B402CC7D}" destId="{B04445E3-42B5-4024-9895-1B975D2555C7}" srcOrd="4" destOrd="0" presId="urn:microsoft.com/office/officeart/2005/8/layout/default"/>
    <dgm:cxn modelId="{714B494D-CC4E-44C1-A7EE-F9053336B41F}" type="presParOf" srcId="{D99F2DE0-07A6-4E79-964F-2C26B402CC7D}" destId="{24500C78-973B-4161-8284-C016422223CD}" srcOrd="5" destOrd="0" presId="urn:microsoft.com/office/officeart/2005/8/layout/default"/>
    <dgm:cxn modelId="{9CE9C1FF-6EDD-4EA6-A281-BC83AA505A85}" type="presParOf" srcId="{D99F2DE0-07A6-4E79-964F-2C26B402CC7D}" destId="{5519B4C8-4EAD-4F2F-B3C8-E93FEDE05B2B}" srcOrd="6" destOrd="0" presId="urn:microsoft.com/office/officeart/2005/8/layout/default"/>
    <dgm:cxn modelId="{E7D2071E-CADC-49AD-96E3-52F6C2CFAAED}" type="presParOf" srcId="{D99F2DE0-07A6-4E79-964F-2C26B402CC7D}" destId="{4AC813D9-83E2-42E5-92E0-5C67BF7EACFA}" srcOrd="7" destOrd="0" presId="urn:microsoft.com/office/officeart/2005/8/layout/default"/>
    <dgm:cxn modelId="{9AC8633E-2DD0-48C2-8376-37466B744B14}" type="presParOf" srcId="{D99F2DE0-07A6-4E79-964F-2C26B402CC7D}" destId="{51F21EF2-2B0B-4BF7-9835-B0107DDF21A2}" srcOrd="8" destOrd="0" presId="urn:microsoft.com/office/officeart/2005/8/layout/default"/>
    <dgm:cxn modelId="{B1D0462F-FB1B-470B-B263-C9254F1F16B0}" type="presParOf" srcId="{D99F2DE0-07A6-4E79-964F-2C26B402CC7D}" destId="{7B733901-A163-42CB-9767-E57C830910B0}" srcOrd="9" destOrd="0" presId="urn:microsoft.com/office/officeart/2005/8/layout/default"/>
    <dgm:cxn modelId="{2E0B15F0-39CF-473A-9D2D-4B853589BB78}" type="presParOf" srcId="{D99F2DE0-07A6-4E79-964F-2C26B402CC7D}" destId="{7046C7B1-E761-4F20-B257-6086DDFFC60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0179A2-C0AB-4517-9EB2-5B28F53F434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569560C-EE76-442C-BF43-D32A160F24E4}">
      <dgm:prSet/>
      <dgm:spPr/>
      <dgm:t>
        <a:bodyPr/>
        <a:lstStyle/>
        <a:p>
          <a:r>
            <a:rPr lang="en-US"/>
            <a:t>Both sectors have the same marketing implications</a:t>
          </a:r>
        </a:p>
      </dgm:t>
    </dgm:pt>
    <dgm:pt modelId="{3FEC444C-AB3F-4C74-8BF1-FC768E87263A}" type="parTrans" cxnId="{0DD397B7-D99C-4A3A-8731-46C1AD11BC1F}">
      <dgm:prSet/>
      <dgm:spPr/>
      <dgm:t>
        <a:bodyPr/>
        <a:lstStyle/>
        <a:p>
          <a:endParaRPr lang="en-US"/>
        </a:p>
      </dgm:t>
    </dgm:pt>
    <dgm:pt modelId="{B85F228D-4572-46CF-8021-0BFF02346E95}" type="sibTrans" cxnId="{0DD397B7-D99C-4A3A-8731-46C1AD11BC1F}">
      <dgm:prSet/>
      <dgm:spPr/>
      <dgm:t>
        <a:bodyPr/>
        <a:lstStyle/>
        <a:p>
          <a:endParaRPr lang="en-US"/>
        </a:p>
      </dgm:t>
    </dgm:pt>
    <dgm:pt modelId="{796B4210-CD59-4267-9B7C-FD78E83EF995}">
      <dgm:prSet/>
      <dgm:spPr/>
      <dgm:t>
        <a:bodyPr/>
        <a:lstStyle/>
        <a:p>
          <a:r>
            <a:rPr lang="en-US"/>
            <a:t>Marketing is the easiest for non-profits in this industry</a:t>
          </a:r>
        </a:p>
      </dgm:t>
    </dgm:pt>
    <dgm:pt modelId="{956746C7-551C-4CD6-A2CC-4BED7C536A86}" type="parTrans" cxnId="{D5CCB904-43A0-44AA-86F7-7CB47EDA9839}">
      <dgm:prSet/>
      <dgm:spPr/>
      <dgm:t>
        <a:bodyPr/>
        <a:lstStyle/>
        <a:p>
          <a:endParaRPr lang="en-US"/>
        </a:p>
      </dgm:t>
    </dgm:pt>
    <dgm:pt modelId="{BF5A61EA-31B2-4D11-B4C7-467B519E6EAE}" type="sibTrans" cxnId="{D5CCB904-43A0-44AA-86F7-7CB47EDA9839}">
      <dgm:prSet/>
      <dgm:spPr/>
      <dgm:t>
        <a:bodyPr/>
        <a:lstStyle/>
        <a:p>
          <a:endParaRPr lang="en-US"/>
        </a:p>
      </dgm:t>
    </dgm:pt>
    <dgm:pt modelId="{868C23DF-4F9A-4D66-A48E-051CBC4C892C}" type="pres">
      <dgm:prSet presAssocID="{E90179A2-C0AB-4517-9EB2-5B28F53F4346}" presName="hierChild1" presStyleCnt="0">
        <dgm:presLayoutVars>
          <dgm:chPref val="1"/>
          <dgm:dir/>
          <dgm:animOne val="branch"/>
          <dgm:animLvl val="lvl"/>
          <dgm:resizeHandles/>
        </dgm:presLayoutVars>
      </dgm:prSet>
      <dgm:spPr/>
    </dgm:pt>
    <dgm:pt modelId="{F48E1A8C-35B8-4B77-9A65-F096B71C9298}" type="pres">
      <dgm:prSet presAssocID="{D569560C-EE76-442C-BF43-D32A160F24E4}" presName="hierRoot1" presStyleCnt="0"/>
      <dgm:spPr/>
    </dgm:pt>
    <dgm:pt modelId="{761B134E-5B87-4B78-B4F9-AA8482113C6D}" type="pres">
      <dgm:prSet presAssocID="{D569560C-EE76-442C-BF43-D32A160F24E4}" presName="composite" presStyleCnt="0"/>
      <dgm:spPr/>
    </dgm:pt>
    <dgm:pt modelId="{AC435DFE-2C62-4534-9403-199EE1190B7D}" type="pres">
      <dgm:prSet presAssocID="{D569560C-EE76-442C-BF43-D32A160F24E4}" presName="background" presStyleLbl="node0" presStyleIdx="0" presStyleCnt="2"/>
      <dgm:spPr/>
    </dgm:pt>
    <dgm:pt modelId="{D5D64A10-4F30-4B29-806D-5BA5F21C9F6A}" type="pres">
      <dgm:prSet presAssocID="{D569560C-EE76-442C-BF43-D32A160F24E4}" presName="text" presStyleLbl="fgAcc0" presStyleIdx="0" presStyleCnt="2">
        <dgm:presLayoutVars>
          <dgm:chPref val="3"/>
        </dgm:presLayoutVars>
      </dgm:prSet>
      <dgm:spPr/>
    </dgm:pt>
    <dgm:pt modelId="{B3B61192-83F4-4D77-AB19-099A88E41EBA}" type="pres">
      <dgm:prSet presAssocID="{D569560C-EE76-442C-BF43-D32A160F24E4}" presName="hierChild2" presStyleCnt="0"/>
      <dgm:spPr/>
    </dgm:pt>
    <dgm:pt modelId="{1B6D806C-C5B5-42D8-9EA8-42DB679EEC79}" type="pres">
      <dgm:prSet presAssocID="{796B4210-CD59-4267-9B7C-FD78E83EF995}" presName="hierRoot1" presStyleCnt="0"/>
      <dgm:spPr/>
    </dgm:pt>
    <dgm:pt modelId="{F21950F9-4FAE-4823-8199-7750B4F775FE}" type="pres">
      <dgm:prSet presAssocID="{796B4210-CD59-4267-9B7C-FD78E83EF995}" presName="composite" presStyleCnt="0"/>
      <dgm:spPr/>
    </dgm:pt>
    <dgm:pt modelId="{A0961A95-00D5-49F2-86B9-8C85CCF91ABF}" type="pres">
      <dgm:prSet presAssocID="{796B4210-CD59-4267-9B7C-FD78E83EF995}" presName="background" presStyleLbl="node0" presStyleIdx="1" presStyleCnt="2"/>
      <dgm:spPr/>
    </dgm:pt>
    <dgm:pt modelId="{D8B958FE-C23F-4F5D-95D1-5314D5C4BD30}" type="pres">
      <dgm:prSet presAssocID="{796B4210-CD59-4267-9B7C-FD78E83EF995}" presName="text" presStyleLbl="fgAcc0" presStyleIdx="1" presStyleCnt="2">
        <dgm:presLayoutVars>
          <dgm:chPref val="3"/>
        </dgm:presLayoutVars>
      </dgm:prSet>
      <dgm:spPr/>
    </dgm:pt>
    <dgm:pt modelId="{1E2F165F-E5F7-4647-ADF0-5C7F61825DFA}" type="pres">
      <dgm:prSet presAssocID="{796B4210-CD59-4267-9B7C-FD78E83EF995}" presName="hierChild2" presStyleCnt="0"/>
      <dgm:spPr/>
    </dgm:pt>
  </dgm:ptLst>
  <dgm:cxnLst>
    <dgm:cxn modelId="{D5CCB904-43A0-44AA-86F7-7CB47EDA9839}" srcId="{E90179A2-C0AB-4517-9EB2-5B28F53F4346}" destId="{796B4210-CD59-4267-9B7C-FD78E83EF995}" srcOrd="1" destOrd="0" parTransId="{956746C7-551C-4CD6-A2CC-4BED7C536A86}" sibTransId="{BF5A61EA-31B2-4D11-B4C7-467B519E6EAE}"/>
    <dgm:cxn modelId="{73D61F2D-072D-4BA7-B56F-8F37ABAC2AB6}" type="presOf" srcId="{E90179A2-C0AB-4517-9EB2-5B28F53F4346}" destId="{868C23DF-4F9A-4D66-A48E-051CBC4C892C}" srcOrd="0" destOrd="0" presId="urn:microsoft.com/office/officeart/2005/8/layout/hierarchy1"/>
    <dgm:cxn modelId="{21B7708C-031D-4F9B-B04C-44A33335F123}" type="presOf" srcId="{D569560C-EE76-442C-BF43-D32A160F24E4}" destId="{D5D64A10-4F30-4B29-806D-5BA5F21C9F6A}" srcOrd="0" destOrd="0" presId="urn:microsoft.com/office/officeart/2005/8/layout/hierarchy1"/>
    <dgm:cxn modelId="{0DD397B7-D99C-4A3A-8731-46C1AD11BC1F}" srcId="{E90179A2-C0AB-4517-9EB2-5B28F53F4346}" destId="{D569560C-EE76-442C-BF43-D32A160F24E4}" srcOrd="0" destOrd="0" parTransId="{3FEC444C-AB3F-4C74-8BF1-FC768E87263A}" sibTransId="{B85F228D-4572-46CF-8021-0BFF02346E95}"/>
    <dgm:cxn modelId="{C331D5C6-4F59-4403-8EE7-539C0AD019A1}" type="presOf" srcId="{796B4210-CD59-4267-9B7C-FD78E83EF995}" destId="{D8B958FE-C23F-4F5D-95D1-5314D5C4BD30}" srcOrd="0" destOrd="0" presId="urn:microsoft.com/office/officeart/2005/8/layout/hierarchy1"/>
    <dgm:cxn modelId="{C14B0F7E-97FE-4320-A672-66F46ACC8514}" type="presParOf" srcId="{868C23DF-4F9A-4D66-A48E-051CBC4C892C}" destId="{F48E1A8C-35B8-4B77-9A65-F096B71C9298}" srcOrd="0" destOrd="0" presId="urn:microsoft.com/office/officeart/2005/8/layout/hierarchy1"/>
    <dgm:cxn modelId="{16715355-D448-463B-BEDF-D368080AC8C8}" type="presParOf" srcId="{F48E1A8C-35B8-4B77-9A65-F096B71C9298}" destId="{761B134E-5B87-4B78-B4F9-AA8482113C6D}" srcOrd="0" destOrd="0" presId="urn:microsoft.com/office/officeart/2005/8/layout/hierarchy1"/>
    <dgm:cxn modelId="{2CD8C345-FDDC-48FE-A134-23D8D9D36703}" type="presParOf" srcId="{761B134E-5B87-4B78-B4F9-AA8482113C6D}" destId="{AC435DFE-2C62-4534-9403-199EE1190B7D}" srcOrd="0" destOrd="0" presId="urn:microsoft.com/office/officeart/2005/8/layout/hierarchy1"/>
    <dgm:cxn modelId="{6AFC48DD-54F2-4DA0-B6E1-BD681EF815CF}" type="presParOf" srcId="{761B134E-5B87-4B78-B4F9-AA8482113C6D}" destId="{D5D64A10-4F30-4B29-806D-5BA5F21C9F6A}" srcOrd="1" destOrd="0" presId="urn:microsoft.com/office/officeart/2005/8/layout/hierarchy1"/>
    <dgm:cxn modelId="{2C7B6F48-ACA2-4876-8D1B-13EA33D70F2E}" type="presParOf" srcId="{F48E1A8C-35B8-4B77-9A65-F096B71C9298}" destId="{B3B61192-83F4-4D77-AB19-099A88E41EBA}" srcOrd="1" destOrd="0" presId="urn:microsoft.com/office/officeart/2005/8/layout/hierarchy1"/>
    <dgm:cxn modelId="{24D0D076-8E32-41F3-A50E-D737523EEC61}" type="presParOf" srcId="{868C23DF-4F9A-4D66-A48E-051CBC4C892C}" destId="{1B6D806C-C5B5-42D8-9EA8-42DB679EEC79}" srcOrd="1" destOrd="0" presId="urn:microsoft.com/office/officeart/2005/8/layout/hierarchy1"/>
    <dgm:cxn modelId="{C9224C7A-D578-4397-A79B-EA599579BFE8}" type="presParOf" srcId="{1B6D806C-C5B5-42D8-9EA8-42DB679EEC79}" destId="{F21950F9-4FAE-4823-8199-7750B4F775FE}" srcOrd="0" destOrd="0" presId="urn:microsoft.com/office/officeart/2005/8/layout/hierarchy1"/>
    <dgm:cxn modelId="{7805F7B2-F9D5-48AC-B5CD-74B140AB7539}" type="presParOf" srcId="{F21950F9-4FAE-4823-8199-7750B4F775FE}" destId="{A0961A95-00D5-49F2-86B9-8C85CCF91ABF}" srcOrd="0" destOrd="0" presId="urn:microsoft.com/office/officeart/2005/8/layout/hierarchy1"/>
    <dgm:cxn modelId="{363D68E8-C028-4069-9EA7-7C3B5A094CB6}" type="presParOf" srcId="{F21950F9-4FAE-4823-8199-7750B4F775FE}" destId="{D8B958FE-C23F-4F5D-95D1-5314D5C4BD30}" srcOrd="1" destOrd="0" presId="urn:microsoft.com/office/officeart/2005/8/layout/hierarchy1"/>
    <dgm:cxn modelId="{E258702D-82F5-4271-9527-0BED2E75C805}" type="presParOf" srcId="{1B6D806C-C5B5-42D8-9EA8-42DB679EEC79}" destId="{1E2F165F-E5F7-4647-ADF0-5C7F61825D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1AA49-DCB4-4E4C-88EC-4018D232F2A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5D00C219-FE77-423A-AEA9-0F7FDE36FF42}">
      <dgm:prSet/>
      <dgm:spPr/>
      <dgm:t>
        <a:bodyPr/>
        <a:lstStyle/>
        <a:p>
          <a:r>
            <a:rPr lang="en-US"/>
            <a:t>In person representatives</a:t>
          </a:r>
        </a:p>
      </dgm:t>
    </dgm:pt>
    <dgm:pt modelId="{D3BC11D1-713A-43A4-8AC6-C5A41FF1F70E}" type="parTrans" cxnId="{494A67A3-7892-45BC-81EF-06BE5E437D6B}">
      <dgm:prSet/>
      <dgm:spPr/>
      <dgm:t>
        <a:bodyPr/>
        <a:lstStyle/>
        <a:p>
          <a:endParaRPr lang="en-US"/>
        </a:p>
      </dgm:t>
    </dgm:pt>
    <dgm:pt modelId="{5EB7E160-ED69-4555-BE13-6B99B43076C3}" type="sibTrans" cxnId="{494A67A3-7892-45BC-81EF-06BE5E437D6B}">
      <dgm:prSet/>
      <dgm:spPr/>
      <dgm:t>
        <a:bodyPr/>
        <a:lstStyle/>
        <a:p>
          <a:endParaRPr lang="en-US"/>
        </a:p>
      </dgm:t>
    </dgm:pt>
    <dgm:pt modelId="{4C4458F5-05E4-4940-B1BA-B0308007215E}">
      <dgm:prSet/>
      <dgm:spPr/>
      <dgm:t>
        <a:bodyPr/>
        <a:lstStyle/>
        <a:p>
          <a:r>
            <a:rPr lang="en-US"/>
            <a:t>In Person advertisements</a:t>
          </a:r>
        </a:p>
      </dgm:t>
    </dgm:pt>
    <dgm:pt modelId="{62A6E263-C79F-4F43-A964-44E8CB95241E}" type="parTrans" cxnId="{11CC786F-37B2-4BE5-95E9-FA212BF0535C}">
      <dgm:prSet/>
      <dgm:spPr/>
      <dgm:t>
        <a:bodyPr/>
        <a:lstStyle/>
        <a:p>
          <a:endParaRPr lang="en-US"/>
        </a:p>
      </dgm:t>
    </dgm:pt>
    <dgm:pt modelId="{E6EE985C-0BF5-447E-91F1-A4491B74CF3A}" type="sibTrans" cxnId="{11CC786F-37B2-4BE5-95E9-FA212BF0535C}">
      <dgm:prSet/>
      <dgm:spPr/>
      <dgm:t>
        <a:bodyPr/>
        <a:lstStyle/>
        <a:p>
          <a:endParaRPr lang="en-US"/>
        </a:p>
      </dgm:t>
    </dgm:pt>
    <dgm:pt modelId="{38B12BA0-05A5-4438-B4BC-4D00C8494B0A}">
      <dgm:prSet/>
      <dgm:spPr/>
      <dgm:t>
        <a:bodyPr/>
        <a:lstStyle/>
        <a:p>
          <a:r>
            <a:rPr lang="en-US"/>
            <a:t>Online advertisements</a:t>
          </a:r>
        </a:p>
      </dgm:t>
    </dgm:pt>
    <dgm:pt modelId="{2715D4F5-2E60-408E-B1A1-9656321E6093}" type="parTrans" cxnId="{313392DF-398A-412B-AE22-FBC28C5A43B5}">
      <dgm:prSet/>
      <dgm:spPr/>
      <dgm:t>
        <a:bodyPr/>
        <a:lstStyle/>
        <a:p>
          <a:endParaRPr lang="en-US"/>
        </a:p>
      </dgm:t>
    </dgm:pt>
    <dgm:pt modelId="{622EBFCB-462D-49D4-A06C-01081296B4C9}" type="sibTrans" cxnId="{313392DF-398A-412B-AE22-FBC28C5A43B5}">
      <dgm:prSet/>
      <dgm:spPr/>
      <dgm:t>
        <a:bodyPr/>
        <a:lstStyle/>
        <a:p>
          <a:endParaRPr lang="en-US"/>
        </a:p>
      </dgm:t>
    </dgm:pt>
    <dgm:pt modelId="{8BF09B76-E614-4CCE-96DE-5EB0A7CC6272}">
      <dgm:prSet/>
      <dgm:spPr/>
      <dgm:t>
        <a:bodyPr/>
        <a:lstStyle/>
        <a:p>
          <a:r>
            <a:rPr lang="en-US"/>
            <a:t>Partnerships</a:t>
          </a:r>
        </a:p>
      </dgm:t>
    </dgm:pt>
    <dgm:pt modelId="{BEECCCAD-084D-47CC-AD0F-909060202A14}" type="parTrans" cxnId="{19821B14-2F13-4A26-A0AE-AC8AB46E4C18}">
      <dgm:prSet/>
      <dgm:spPr/>
      <dgm:t>
        <a:bodyPr/>
        <a:lstStyle/>
        <a:p>
          <a:endParaRPr lang="en-US"/>
        </a:p>
      </dgm:t>
    </dgm:pt>
    <dgm:pt modelId="{29ECFE3E-3679-4844-A1C2-A9C2BFFD0065}" type="sibTrans" cxnId="{19821B14-2F13-4A26-A0AE-AC8AB46E4C18}">
      <dgm:prSet/>
      <dgm:spPr/>
      <dgm:t>
        <a:bodyPr/>
        <a:lstStyle/>
        <a:p>
          <a:endParaRPr lang="en-US"/>
        </a:p>
      </dgm:t>
    </dgm:pt>
    <dgm:pt modelId="{9A5B1FCA-028C-40FD-836E-33381D740DC0}" type="pres">
      <dgm:prSet presAssocID="{1501AA49-DCB4-4E4C-88EC-4018D232F2AF}" presName="linear" presStyleCnt="0">
        <dgm:presLayoutVars>
          <dgm:dir/>
          <dgm:animLvl val="lvl"/>
          <dgm:resizeHandles val="exact"/>
        </dgm:presLayoutVars>
      </dgm:prSet>
      <dgm:spPr/>
    </dgm:pt>
    <dgm:pt modelId="{285D9120-6E8D-409F-9D29-B964D2CB580C}" type="pres">
      <dgm:prSet presAssocID="{5D00C219-FE77-423A-AEA9-0F7FDE36FF42}" presName="parentLin" presStyleCnt="0"/>
      <dgm:spPr/>
    </dgm:pt>
    <dgm:pt modelId="{E8229332-4EEB-465E-A8F5-9BF3F2F167B7}" type="pres">
      <dgm:prSet presAssocID="{5D00C219-FE77-423A-AEA9-0F7FDE36FF42}" presName="parentLeftMargin" presStyleLbl="node1" presStyleIdx="0" presStyleCnt="4"/>
      <dgm:spPr/>
    </dgm:pt>
    <dgm:pt modelId="{274A18F7-3949-4787-AA4E-4A4EA51E858A}" type="pres">
      <dgm:prSet presAssocID="{5D00C219-FE77-423A-AEA9-0F7FDE36FF42}" presName="parentText" presStyleLbl="node1" presStyleIdx="0" presStyleCnt="4">
        <dgm:presLayoutVars>
          <dgm:chMax val="0"/>
          <dgm:bulletEnabled val="1"/>
        </dgm:presLayoutVars>
      </dgm:prSet>
      <dgm:spPr/>
    </dgm:pt>
    <dgm:pt modelId="{3E8BECF3-4184-49A8-92CF-4255F882F636}" type="pres">
      <dgm:prSet presAssocID="{5D00C219-FE77-423A-AEA9-0F7FDE36FF42}" presName="negativeSpace" presStyleCnt="0"/>
      <dgm:spPr/>
    </dgm:pt>
    <dgm:pt modelId="{7E6D93C8-E215-4D22-BEA3-8DB9EACBD4D2}" type="pres">
      <dgm:prSet presAssocID="{5D00C219-FE77-423A-AEA9-0F7FDE36FF42}" presName="childText" presStyleLbl="conFgAcc1" presStyleIdx="0" presStyleCnt="4">
        <dgm:presLayoutVars>
          <dgm:bulletEnabled val="1"/>
        </dgm:presLayoutVars>
      </dgm:prSet>
      <dgm:spPr/>
    </dgm:pt>
    <dgm:pt modelId="{78B5730E-AF52-43A9-A500-03A20AB34EA4}" type="pres">
      <dgm:prSet presAssocID="{5EB7E160-ED69-4555-BE13-6B99B43076C3}" presName="spaceBetweenRectangles" presStyleCnt="0"/>
      <dgm:spPr/>
    </dgm:pt>
    <dgm:pt modelId="{EA927A64-3B8E-4052-802A-84C7A924A4DF}" type="pres">
      <dgm:prSet presAssocID="{4C4458F5-05E4-4940-B1BA-B0308007215E}" presName="parentLin" presStyleCnt="0"/>
      <dgm:spPr/>
    </dgm:pt>
    <dgm:pt modelId="{C2BE71D8-CE70-499E-9692-131C5D6374C0}" type="pres">
      <dgm:prSet presAssocID="{4C4458F5-05E4-4940-B1BA-B0308007215E}" presName="parentLeftMargin" presStyleLbl="node1" presStyleIdx="0" presStyleCnt="4"/>
      <dgm:spPr/>
    </dgm:pt>
    <dgm:pt modelId="{E5390433-FD2F-4BED-9D46-1D2043529203}" type="pres">
      <dgm:prSet presAssocID="{4C4458F5-05E4-4940-B1BA-B0308007215E}" presName="parentText" presStyleLbl="node1" presStyleIdx="1" presStyleCnt="4">
        <dgm:presLayoutVars>
          <dgm:chMax val="0"/>
          <dgm:bulletEnabled val="1"/>
        </dgm:presLayoutVars>
      </dgm:prSet>
      <dgm:spPr/>
    </dgm:pt>
    <dgm:pt modelId="{A759CB93-2AD9-449E-93DC-C293EBBD20FC}" type="pres">
      <dgm:prSet presAssocID="{4C4458F5-05E4-4940-B1BA-B0308007215E}" presName="negativeSpace" presStyleCnt="0"/>
      <dgm:spPr/>
    </dgm:pt>
    <dgm:pt modelId="{5BC9C476-C5B5-4F5E-909A-3A3B53176163}" type="pres">
      <dgm:prSet presAssocID="{4C4458F5-05E4-4940-B1BA-B0308007215E}" presName="childText" presStyleLbl="conFgAcc1" presStyleIdx="1" presStyleCnt="4">
        <dgm:presLayoutVars>
          <dgm:bulletEnabled val="1"/>
        </dgm:presLayoutVars>
      </dgm:prSet>
      <dgm:spPr/>
    </dgm:pt>
    <dgm:pt modelId="{5F139222-BE12-421D-9B6D-24A1133F8B27}" type="pres">
      <dgm:prSet presAssocID="{E6EE985C-0BF5-447E-91F1-A4491B74CF3A}" presName="spaceBetweenRectangles" presStyleCnt="0"/>
      <dgm:spPr/>
    </dgm:pt>
    <dgm:pt modelId="{0DFD6A7A-E85C-4CD0-83B7-46C94B0EBDB3}" type="pres">
      <dgm:prSet presAssocID="{38B12BA0-05A5-4438-B4BC-4D00C8494B0A}" presName="parentLin" presStyleCnt="0"/>
      <dgm:spPr/>
    </dgm:pt>
    <dgm:pt modelId="{08B0DB18-C306-49DF-8399-C307B08EA051}" type="pres">
      <dgm:prSet presAssocID="{38B12BA0-05A5-4438-B4BC-4D00C8494B0A}" presName="parentLeftMargin" presStyleLbl="node1" presStyleIdx="1" presStyleCnt="4"/>
      <dgm:spPr/>
    </dgm:pt>
    <dgm:pt modelId="{D514004A-6DA5-4D61-96C1-31C511DBBBBE}" type="pres">
      <dgm:prSet presAssocID="{38B12BA0-05A5-4438-B4BC-4D00C8494B0A}" presName="parentText" presStyleLbl="node1" presStyleIdx="2" presStyleCnt="4">
        <dgm:presLayoutVars>
          <dgm:chMax val="0"/>
          <dgm:bulletEnabled val="1"/>
        </dgm:presLayoutVars>
      </dgm:prSet>
      <dgm:spPr/>
    </dgm:pt>
    <dgm:pt modelId="{7AFAA349-8B55-4E0F-8EE2-FE52909B677D}" type="pres">
      <dgm:prSet presAssocID="{38B12BA0-05A5-4438-B4BC-4D00C8494B0A}" presName="negativeSpace" presStyleCnt="0"/>
      <dgm:spPr/>
    </dgm:pt>
    <dgm:pt modelId="{2C79DB07-1480-490D-9103-3F609C9DB6BC}" type="pres">
      <dgm:prSet presAssocID="{38B12BA0-05A5-4438-B4BC-4D00C8494B0A}" presName="childText" presStyleLbl="conFgAcc1" presStyleIdx="2" presStyleCnt="4">
        <dgm:presLayoutVars>
          <dgm:bulletEnabled val="1"/>
        </dgm:presLayoutVars>
      </dgm:prSet>
      <dgm:spPr/>
    </dgm:pt>
    <dgm:pt modelId="{7A22E70E-8ED7-49E5-BEC2-3EDFCEE0A11A}" type="pres">
      <dgm:prSet presAssocID="{622EBFCB-462D-49D4-A06C-01081296B4C9}" presName="spaceBetweenRectangles" presStyleCnt="0"/>
      <dgm:spPr/>
    </dgm:pt>
    <dgm:pt modelId="{A28D1725-DB84-490C-AD75-4E66C3690499}" type="pres">
      <dgm:prSet presAssocID="{8BF09B76-E614-4CCE-96DE-5EB0A7CC6272}" presName="parentLin" presStyleCnt="0"/>
      <dgm:spPr/>
    </dgm:pt>
    <dgm:pt modelId="{1D3881E1-917B-4454-B437-FA40EEDF2FA1}" type="pres">
      <dgm:prSet presAssocID="{8BF09B76-E614-4CCE-96DE-5EB0A7CC6272}" presName="parentLeftMargin" presStyleLbl="node1" presStyleIdx="2" presStyleCnt="4"/>
      <dgm:spPr/>
    </dgm:pt>
    <dgm:pt modelId="{863E8F42-3A30-4E06-8E05-3AEAAC45E15E}" type="pres">
      <dgm:prSet presAssocID="{8BF09B76-E614-4CCE-96DE-5EB0A7CC6272}" presName="parentText" presStyleLbl="node1" presStyleIdx="3" presStyleCnt="4">
        <dgm:presLayoutVars>
          <dgm:chMax val="0"/>
          <dgm:bulletEnabled val="1"/>
        </dgm:presLayoutVars>
      </dgm:prSet>
      <dgm:spPr/>
    </dgm:pt>
    <dgm:pt modelId="{DD4A4AC6-99A3-4449-8713-FA12EB68AE92}" type="pres">
      <dgm:prSet presAssocID="{8BF09B76-E614-4CCE-96DE-5EB0A7CC6272}" presName="negativeSpace" presStyleCnt="0"/>
      <dgm:spPr/>
    </dgm:pt>
    <dgm:pt modelId="{CDA47CFB-65B1-4924-84E8-5E13A7D0DB5A}" type="pres">
      <dgm:prSet presAssocID="{8BF09B76-E614-4CCE-96DE-5EB0A7CC6272}" presName="childText" presStyleLbl="conFgAcc1" presStyleIdx="3" presStyleCnt="4">
        <dgm:presLayoutVars>
          <dgm:bulletEnabled val="1"/>
        </dgm:presLayoutVars>
      </dgm:prSet>
      <dgm:spPr/>
    </dgm:pt>
  </dgm:ptLst>
  <dgm:cxnLst>
    <dgm:cxn modelId="{0FAE330F-4EE8-4C01-A16C-DB0B79ABD672}" type="presOf" srcId="{5D00C219-FE77-423A-AEA9-0F7FDE36FF42}" destId="{E8229332-4EEB-465E-A8F5-9BF3F2F167B7}" srcOrd="0" destOrd="0" presId="urn:microsoft.com/office/officeart/2005/8/layout/list1"/>
    <dgm:cxn modelId="{19821B14-2F13-4A26-A0AE-AC8AB46E4C18}" srcId="{1501AA49-DCB4-4E4C-88EC-4018D232F2AF}" destId="{8BF09B76-E614-4CCE-96DE-5EB0A7CC6272}" srcOrd="3" destOrd="0" parTransId="{BEECCCAD-084D-47CC-AD0F-909060202A14}" sibTransId="{29ECFE3E-3679-4844-A1C2-A9C2BFFD0065}"/>
    <dgm:cxn modelId="{EED69E1E-130B-4979-825C-13968550B5A5}" type="presOf" srcId="{38B12BA0-05A5-4438-B4BC-4D00C8494B0A}" destId="{08B0DB18-C306-49DF-8399-C307B08EA051}" srcOrd="0" destOrd="0" presId="urn:microsoft.com/office/officeart/2005/8/layout/list1"/>
    <dgm:cxn modelId="{C567E262-C7DF-4E5B-AB84-0BA833883AAA}" type="presOf" srcId="{8BF09B76-E614-4CCE-96DE-5EB0A7CC6272}" destId="{863E8F42-3A30-4E06-8E05-3AEAAC45E15E}" srcOrd="1" destOrd="0" presId="urn:microsoft.com/office/officeart/2005/8/layout/list1"/>
    <dgm:cxn modelId="{11CC786F-37B2-4BE5-95E9-FA212BF0535C}" srcId="{1501AA49-DCB4-4E4C-88EC-4018D232F2AF}" destId="{4C4458F5-05E4-4940-B1BA-B0308007215E}" srcOrd="1" destOrd="0" parTransId="{62A6E263-C79F-4F43-A964-44E8CB95241E}" sibTransId="{E6EE985C-0BF5-447E-91F1-A4491B74CF3A}"/>
    <dgm:cxn modelId="{B6D3C186-6494-4626-B4AE-8AAE7E5E2A20}" type="presOf" srcId="{5D00C219-FE77-423A-AEA9-0F7FDE36FF42}" destId="{274A18F7-3949-4787-AA4E-4A4EA51E858A}" srcOrd="1" destOrd="0" presId="urn:microsoft.com/office/officeart/2005/8/layout/list1"/>
    <dgm:cxn modelId="{52271198-2E72-4698-B40E-037A8023C4D0}" type="presOf" srcId="{4C4458F5-05E4-4940-B1BA-B0308007215E}" destId="{E5390433-FD2F-4BED-9D46-1D2043529203}" srcOrd="1" destOrd="0" presId="urn:microsoft.com/office/officeart/2005/8/layout/list1"/>
    <dgm:cxn modelId="{494A67A3-7892-45BC-81EF-06BE5E437D6B}" srcId="{1501AA49-DCB4-4E4C-88EC-4018D232F2AF}" destId="{5D00C219-FE77-423A-AEA9-0F7FDE36FF42}" srcOrd="0" destOrd="0" parTransId="{D3BC11D1-713A-43A4-8AC6-C5A41FF1F70E}" sibTransId="{5EB7E160-ED69-4555-BE13-6B99B43076C3}"/>
    <dgm:cxn modelId="{1D8B4CB4-D8D1-43A5-91FF-A78D54E02580}" type="presOf" srcId="{38B12BA0-05A5-4438-B4BC-4D00C8494B0A}" destId="{D514004A-6DA5-4D61-96C1-31C511DBBBBE}" srcOrd="1" destOrd="0" presId="urn:microsoft.com/office/officeart/2005/8/layout/list1"/>
    <dgm:cxn modelId="{1A5047B5-070A-4E0B-9FA6-F25E326EAEAF}" type="presOf" srcId="{8BF09B76-E614-4CCE-96DE-5EB0A7CC6272}" destId="{1D3881E1-917B-4454-B437-FA40EEDF2FA1}" srcOrd="0" destOrd="0" presId="urn:microsoft.com/office/officeart/2005/8/layout/list1"/>
    <dgm:cxn modelId="{363EE3B5-5A0F-41BF-881B-3EA1145CD382}" type="presOf" srcId="{4C4458F5-05E4-4940-B1BA-B0308007215E}" destId="{C2BE71D8-CE70-499E-9692-131C5D6374C0}" srcOrd="0" destOrd="0" presId="urn:microsoft.com/office/officeart/2005/8/layout/list1"/>
    <dgm:cxn modelId="{39FF24D2-5885-4A00-8C19-E1265E674C7B}" type="presOf" srcId="{1501AA49-DCB4-4E4C-88EC-4018D232F2AF}" destId="{9A5B1FCA-028C-40FD-836E-33381D740DC0}" srcOrd="0" destOrd="0" presId="urn:microsoft.com/office/officeart/2005/8/layout/list1"/>
    <dgm:cxn modelId="{313392DF-398A-412B-AE22-FBC28C5A43B5}" srcId="{1501AA49-DCB4-4E4C-88EC-4018D232F2AF}" destId="{38B12BA0-05A5-4438-B4BC-4D00C8494B0A}" srcOrd="2" destOrd="0" parTransId="{2715D4F5-2E60-408E-B1A1-9656321E6093}" sibTransId="{622EBFCB-462D-49D4-A06C-01081296B4C9}"/>
    <dgm:cxn modelId="{D3BEC573-7E74-4B47-9C10-29AF49DB5611}" type="presParOf" srcId="{9A5B1FCA-028C-40FD-836E-33381D740DC0}" destId="{285D9120-6E8D-409F-9D29-B964D2CB580C}" srcOrd="0" destOrd="0" presId="urn:microsoft.com/office/officeart/2005/8/layout/list1"/>
    <dgm:cxn modelId="{F3066652-31B1-405A-8AE1-08F336373DD8}" type="presParOf" srcId="{285D9120-6E8D-409F-9D29-B964D2CB580C}" destId="{E8229332-4EEB-465E-A8F5-9BF3F2F167B7}" srcOrd="0" destOrd="0" presId="urn:microsoft.com/office/officeart/2005/8/layout/list1"/>
    <dgm:cxn modelId="{E71C75B8-F30A-4940-AFCF-DDCA7C1EEF20}" type="presParOf" srcId="{285D9120-6E8D-409F-9D29-B964D2CB580C}" destId="{274A18F7-3949-4787-AA4E-4A4EA51E858A}" srcOrd="1" destOrd="0" presId="urn:microsoft.com/office/officeart/2005/8/layout/list1"/>
    <dgm:cxn modelId="{8DD6BEAB-6DD5-4E1A-B885-E3DBEB83835C}" type="presParOf" srcId="{9A5B1FCA-028C-40FD-836E-33381D740DC0}" destId="{3E8BECF3-4184-49A8-92CF-4255F882F636}" srcOrd="1" destOrd="0" presId="urn:microsoft.com/office/officeart/2005/8/layout/list1"/>
    <dgm:cxn modelId="{4192E6B1-F802-4F50-A17A-F2FE315D49B1}" type="presParOf" srcId="{9A5B1FCA-028C-40FD-836E-33381D740DC0}" destId="{7E6D93C8-E215-4D22-BEA3-8DB9EACBD4D2}" srcOrd="2" destOrd="0" presId="urn:microsoft.com/office/officeart/2005/8/layout/list1"/>
    <dgm:cxn modelId="{5FABA17B-872B-4842-AA4E-404D3BC0EC89}" type="presParOf" srcId="{9A5B1FCA-028C-40FD-836E-33381D740DC0}" destId="{78B5730E-AF52-43A9-A500-03A20AB34EA4}" srcOrd="3" destOrd="0" presId="urn:microsoft.com/office/officeart/2005/8/layout/list1"/>
    <dgm:cxn modelId="{CEF4F7F2-4971-4B19-A330-44D05ED52F21}" type="presParOf" srcId="{9A5B1FCA-028C-40FD-836E-33381D740DC0}" destId="{EA927A64-3B8E-4052-802A-84C7A924A4DF}" srcOrd="4" destOrd="0" presId="urn:microsoft.com/office/officeart/2005/8/layout/list1"/>
    <dgm:cxn modelId="{B3C5A53A-B232-4174-85B6-CF6E277C72E7}" type="presParOf" srcId="{EA927A64-3B8E-4052-802A-84C7A924A4DF}" destId="{C2BE71D8-CE70-499E-9692-131C5D6374C0}" srcOrd="0" destOrd="0" presId="urn:microsoft.com/office/officeart/2005/8/layout/list1"/>
    <dgm:cxn modelId="{1DF209A2-8129-4D1C-93CE-797A83ACA9FD}" type="presParOf" srcId="{EA927A64-3B8E-4052-802A-84C7A924A4DF}" destId="{E5390433-FD2F-4BED-9D46-1D2043529203}" srcOrd="1" destOrd="0" presId="urn:microsoft.com/office/officeart/2005/8/layout/list1"/>
    <dgm:cxn modelId="{2862845E-9D3C-44E7-AC22-A30A1170E4FB}" type="presParOf" srcId="{9A5B1FCA-028C-40FD-836E-33381D740DC0}" destId="{A759CB93-2AD9-449E-93DC-C293EBBD20FC}" srcOrd="5" destOrd="0" presId="urn:microsoft.com/office/officeart/2005/8/layout/list1"/>
    <dgm:cxn modelId="{917E75BF-1727-4E4E-8DCD-CA528812A782}" type="presParOf" srcId="{9A5B1FCA-028C-40FD-836E-33381D740DC0}" destId="{5BC9C476-C5B5-4F5E-909A-3A3B53176163}" srcOrd="6" destOrd="0" presId="urn:microsoft.com/office/officeart/2005/8/layout/list1"/>
    <dgm:cxn modelId="{F571CC43-217A-4C2C-A81F-8E0139890BAC}" type="presParOf" srcId="{9A5B1FCA-028C-40FD-836E-33381D740DC0}" destId="{5F139222-BE12-421D-9B6D-24A1133F8B27}" srcOrd="7" destOrd="0" presId="urn:microsoft.com/office/officeart/2005/8/layout/list1"/>
    <dgm:cxn modelId="{9B97C36F-FBB2-4892-92CE-284D19F13586}" type="presParOf" srcId="{9A5B1FCA-028C-40FD-836E-33381D740DC0}" destId="{0DFD6A7A-E85C-4CD0-83B7-46C94B0EBDB3}" srcOrd="8" destOrd="0" presId="urn:microsoft.com/office/officeart/2005/8/layout/list1"/>
    <dgm:cxn modelId="{031A949E-E1C7-41CA-AB43-2BA99D8FA9A7}" type="presParOf" srcId="{0DFD6A7A-E85C-4CD0-83B7-46C94B0EBDB3}" destId="{08B0DB18-C306-49DF-8399-C307B08EA051}" srcOrd="0" destOrd="0" presId="urn:microsoft.com/office/officeart/2005/8/layout/list1"/>
    <dgm:cxn modelId="{217EEE09-DA2E-4010-AAF6-6520F86CE0BD}" type="presParOf" srcId="{0DFD6A7A-E85C-4CD0-83B7-46C94B0EBDB3}" destId="{D514004A-6DA5-4D61-96C1-31C511DBBBBE}" srcOrd="1" destOrd="0" presId="urn:microsoft.com/office/officeart/2005/8/layout/list1"/>
    <dgm:cxn modelId="{4CFFC378-A993-4651-8B14-6CE3F16A2943}" type="presParOf" srcId="{9A5B1FCA-028C-40FD-836E-33381D740DC0}" destId="{7AFAA349-8B55-4E0F-8EE2-FE52909B677D}" srcOrd="9" destOrd="0" presId="urn:microsoft.com/office/officeart/2005/8/layout/list1"/>
    <dgm:cxn modelId="{4BF840CB-A639-46E5-A10E-1E516943AF6C}" type="presParOf" srcId="{9A5B1FCA-028C-40FD-836E-33381D740DC0}" destId="{2C79DB07-1480-490D-9103-3F609C9DB6BC}" srcOrd="10" destOrd="0" presId="urn:microsoft.com/office/officeart/2005/8/layout/list1"/>
    <dgm:cxn modelId="{B85CFF1E-FC50-479F-81F0-A1DF81811D8C}" type="presParOf" srcId="{9A5B1FCA-028C-40FD-836E-33381D740DC0}" destId="{7A22E70E-8ED7-49E5-BEC2-3EDFCEE0A11A}" srcOrd="11" destOrd="0" presId="urn:microsoft.com/office/officeart/2005/8/layout/list1"/>
    <dgm:cxn modelId="{E210C922-EFC6-47CA-BC7E-A14A1995A960}" type="presParOf" srcId="{9A5B1FCA-028C-40FD-836E-33381D740DC0}" destId="{A28D1725-DB84-490C-AD75-4E66C3690499}" srcOrd="12" destOrd="0" presId="urn:microsoft.com/office/officeart/2005/8/layout/list1"/>
    <dgm:cxn modelId="{12EB009B-1B93-4F5F-AECD-90F0A559BC15}" type="presParOf" srcId="{A28D1725-DB84-490C-AD75-4E66C3690499}" destId="{1D3881E1-917B-4454-B437-FA40EEDF2FA1}" srcOrd="0" destOrd="0" presId="urn:microsoft.com/office/officeart/2005/8/layout/list1"/>
    <dgm:cxn modelId="{FB9549DE-20DE-4A09-A0F3-CCA307C0340B}" type="presParOf" srcId="{A28D1725-DB84-490C-AD75-4E66C3690499}" destId="{863E8F42-3A30-4E06-8E05-3AEAAC45E15E}" srcOrd="1" destOrd="0" presId="urn:microsoft.com/office/officeart/2005/8/layout/list1"/>
    <dgm:cxn modelId="{146B0742-CB55-4391-9232-54AF06B0F99B}" type="presParOf" srcId="{9A5B1FCA-028C-40FD-836E-33381D740DC0}" destId="{DD4A4AC6-99A3-4449-8713-FA12EB68AE92}" srcOrd="13" destOrd="0" presId="urn:microsoft.com/office/officeart/2005/8/layout/list1"/>
    <dgm:cxn modelId="{E7256011-1753-45FF-936D-00FAE17E3611}" type="presParOf" srcId="{9A5B1FCA-028C-40FD-836E-33381D740DC0}" destId="{CDA47CFB-65B1-4924-84E8-5E13A7D0DB5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05AA03-C4D1-44E5-AB93-5E71234A6D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EA03CA0-DDE6-4E8E-AB02-2FE47E1C5BD1}">
      <dgm:prSet/>
      <dgm:spPr/>
      <dgm:t>
        <a:bodyPr/>
        <a:lstStyle/>
        <a:p>
          <a:r>
            <a:rPr lang="en-US"/>
            <a:t>Website potentially malicious</a:t>
          </a:r>
        </a:p>
      </dgm:t>
    </dgm:pt>
    <dgm:pt modelId="{DF1754CC-F0CF-4000-870B-6222A25A6C7F}" type="parTrans" cxnId="{A4BD422B-D97F-4BD7-824D-33E19A15517B}">
      <dgm:prSet/>
      <dgm:spPr/>
      <dgm:t>
        <a:bodyPr/>
        <a:lstStyle/>
        <a:p>
          <a:endParaRPr lang="en-US"/>
        </a:p>
      </dgm:t>
    </dgm:pt>
    <dgm:pt modelId="{9801EBFA-F257-45C7-8B79-0180E5D18F51}" type="sibTrans" cxnId="{A4BD422B-D97F-4BD7-824D-33E19A15517B}">
      <dgm:prSet/>
      <dgm:spPr/>
      <dgm:t>
        <a:bodyPr/>
        <a:lstStyle/>
        <a:p>
          <a:endParaRPr lang="en-US"/>
        </a:p>
      </dgm:t>
    </dgm:pt>
    <dgm:pt modelId="{61FBBE53-CF50-40A6-ACBF-408A21A40E3F}">
      <dgm:prSet/>
      <dgm:spPr/>
      <dgm:t>
        <a:bodyPr/>
        <a:lstStyle/>
        <a:p>
          <a:r>
            <a:rPr lang="en-US"/>
            <a:t>Success stories on social media</a:t>
          </a:r>
        </a:p>
      </dgm:t>
    </dgm:pt>
    <dgm:pt modelId="{7AF5451D-E61D-4C67-A413-43A982DD8DBC}" type="parTrans" cxnId="{B27B6EDF-660D-4C7F-8F32-9D7B49907533}">
      <dgm:prSet/>
      <dgm:spPr/>
      <dgm:t>
        <a:bodyPr/>
        <a:lstStyle/>
        <a:p>
          <a:endParaRPr lang="en-US"/>
        </a:p>
      </dgm:t>
    </dgm:pt>
    <dgm:pt modelId="{7135C1CB-3F3A-4121-A089-86879715F8A8}" type="sibTrans" cxnId="{B27B6EDF-660D-4C7F-8F32-9D7B49907533}">
      <dgm:prSet/>
      <dgm:spPr/>
      <dgm:t>
        <a:bodyPr/>
        <a:lstStyle/>
        <a:p>
          <a:endParaRPr lang="en-US"/>
        </a:p>
      </dgm:t>
    </dgm:pt>
    <dgm:pt modelId="{34AEF9FE-2759-43DC-81E4-7FAE13682ECF}">
      <dgm:prSet/>
      <dgm:spPr/>
      <dgm:t>
        <a:bodyPr/>
        <a:lstStyle/>
        <a:p>
          <a:r>
            <a:rPr lang="en-US"/>
            <a:t>More focus on workforce development</a:t>
          </a:r>
        </a:p>
      </dgm:t>
    </dgm:pt>
    <dgm:pt modelId="{0AAD70D7-CB9F-40C5-9F78-C99CD4A75BFD}" type="parTrans" cxnId="{B9511740-1007-48E1-8C31-938EDA4F57BE}">
      <dgm:prSet/>
      <dgm:spPr/>
      <dgm:t>
        <a:bodyPr/>
        <a:lstStyle/>
        <a:p>
          <a:endParaRPr lang="en-US"/>
        </a:p>
      </dgm:t>
    </dgm:pt>
    <dgm:pt modelId="{8745E1F3-5935-4AA5-82AB-B6193E14720B}" type="sibTrans" cxnId="{B9511740-1007-48E1-8C31-938EDA4F57BE}">
      <dgm:prSet/>
      <dgm:spPr/>
      <dgm:t>
        <a:bodyPr/>
        <a:lstStyle/>
        <a:p>
          <a:endParaRPr lang="en-US"/>
        </a:p>
      </dgm:t>
    </dgm:pt>
    <dgm:pt modelId="{47474AB7-3B04-43D6-A442-2E0D8E007D15}">
      <dgm:prSet/>
      <dgm:spPr/>
      <dgm:t>
        <a:bodyPr/>
        <a:lstStyle/>
        <a:p>
          <a:r>
            <a:rPr lang="en-US"/>
            <a:t>Not turning people away</a:t>
          </a:r>
        </a:p>
      </dgm:t>
    </dgm:pt>
    <dgm:pt modelId="{B441CF3C-E57C-4952-9098-DE0F8F18BDDA}" type="parTrans" cxnId="{ED9FCDC2-5606-428E-ADE8-49B287F7176E}">
      <dgm:prSet/>
      <dgm:spPr/>
      <dgm:t>
        <a:bodyPr/>
        <a:lstStyle/>
        <a:p>
          <a:endParaRPr lang="en-US"/>
        </a:p>
      </dgm:t>
    </dgm:pt>
    <dgm:pt modelId="{0043FCEF-5F50-4A10-A1AF-2FBDD216FB23}" type="sibTrans" cxnId="{ED9FCDC2-5606-428E-ADE8-49B287F7176E}">
      <dgm:prSet/>
      <dgm:spPr/>
      <dgm:t>
        <a:bodyPr/>
        <a:lstStyle/>
        <a:p>
          <a:endParaRPr lang="en-US"/>
        </a:p>
      </dgm:t>
    </dgm:pt>
    <dgm:pt modelId="{5E11BB34-9741-4C39-922F-CAA326DE3003}" type="pres">
      <dgm:prSet presAssocID="{DD05AA03-C4D1-44E5-AB93-5E71234A6D2E}" presName="root" presStyleCnt="0">
        <dgm:presLayoutVars>
          <dgm:dir/>
          <dgm:resizeHandles val="exact"/>
        </dgm:presLayoutVars>
      </dgm:prSet>
      <dgm:spPr/>
    </dgm:pt>
    <dgm:pt modelId="{3AF0ED04-104F-45EA-A2CD-126A1868AA08}" type="pres">
      <dgm:prSet presAssocID="{AEA03CA0-DDE6-4E8E-AB02-2FE47E1C5BD1}" presName="compNode" presStyleCnt="0"/>
      <dgm:spPr/>
    </dgm:pt>
    <dgm:pt modelId="{C6A902B0-5BDB-4815-911A-7B24D55A0D8F}" type="pres">
      <dgm:prSet presAssocID="{AEA03CA0-DDE6-4E8E-AB02-2FE47E1C5BD1}" presName="bgRect" presStyleLbl="bgShp" presStyleIdx="0" presStyleCnt="4"/>
      <dgm:spPr/>
    </dgm:pt>
    <dgm:pt modelId="{97881285-4741-45BC-A236-3D2332D22F23}" type="pres">
      <dgm:prSet presAssocID="{AEA03CA0-DDE6-4E8E-AB02-2FE47E1C5B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507B52E2-AABF-480A-A5B2-7394FD9F2C68}" type="pres">
      <dgm:prSet presAssocID="{AEA03CA0-DDE6-4E8E-AB02-2FE47E1C5BD1}" presName="spaceRect" presStyleCnt="0"/>
      <dgm:spPr/>
    </dgm:pt>
    <dgm:pt modelId="{2790DA81-FA48-41E3-AC0E-4486E61D2740}" type="pres">
      <dgm:prSet presAssocID="{AEA03CA0-DDE6-4E8E-AB02-2FE47E1C5BD1}" presName="parTx" presStyleLbl="revTx" presStyleIdx="0" presStyleCnt="4">
        <dgm:presLayoutVars>
          <dgm:chMax val="0"/>
          <dgm:chPref val="0"/>
        </dgm:presLayoutVars>
      </dgm:prSet>
      <dgm:spPr/>
    </dgm:pt>
    <dgm:pt modelId="{49E866C5-02B6-45DC-BE21-DA9B64D16A98}" type="pres">
      <dgm:prSet presAssocID="{9801EBFA-F257-45C7-8B79-0180E5D18F51}" presName="sibTrans" presStyleCnt="0"/>
      <dgm:spPr/>
    </dgm:pt>
    <dgm:pt modelId="{6B83A862-212C-4B53-97AE-DE6C0DA6B0BF}" type="pres">
      <dgm:prSet presAssocID="{61FBBE53-CF50-40A6-ACBF-408A21A40E3F}" presName="compNode" presStyleCnt="0"/>
      <dgm:spPr/>
    </dgm:pt>
    <dgm:pt modelId="{6EE1C4E3-53E0-4D40-B2C2-0FC070AF4F96}" type="pres">
      <dgm:prSet presAssocID="{61FBBE53-CF50-40A6-ACBF-408A21A40E3F}" presName="bgRect" presStyleLbl="bgShp" presStyleIdx="1" presStyleCnt="4"/>
      <dgm:spPr/>
    </dgm:pt>
    <dgm:pt modelId="{CFB50D86-9B5E-4CC2-B573-AD090342C60C}" type="pres">
      <dgm:prSet presAssocID="{61FBBE53-CF50-40A6-ACBF-408A21A40E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6F77D56-BDF3-4F09-BAA2-56C4D51B7676}" type="pres">
      <dgm:prSet presAssocID="{61FBBE53-CF50-40A6-ACBF-408A21A40E3F}" presName="spaceRect" presStyleCnt="0"/>
      <dgm:spPr/>
    </dgm:pt>
    <dgm:pt modelId="{DE189C80-2B45-4A3A-923E-9C23590E759C}" type="pres">
      <dgm:prSet presAssocID="{61FBBE53-CF50-40A6-ACBF-408A21A40E3F}" presName="parTx" presStyleLbl="revTx" presStyleIdx="1" presStyleCnt="4">
        <dgm:presLayoutVars>
          <dgm:chMax val="0"/>
          <dgm:chPref val="0"/>
        </dgm:presLayoutVars>
      </dgm:prSet>
      <dgm:spPr/>
    </dgm:pt>
    <dgm:pt modelId="{0326A44C-9976-45C1-8BD3-CAF42B246C1A}" type="pres">
      <dgm:prSet presAssocID="{7135C1CB-3F3A-4121-A089-86879715F8A8}" presName="sibTrans" presStyleCnt="0"/>
      <dgm:spPr/>
    </dgm:pt>
    <dgm:pt modelId="{1403DDFB-A589-4D0D-A543-ED773AB37461}" type="pres">
      <dgm:prSet presAssocID="{34AEF9FE-2759-43DC-81E4-7FAE13682ECF}" presName="compNode" presStyleCnt="0"/>
      <dgm:spPr/>
    </dgm:pt>
    <dgm:pt modelId="{068853E4-B2DA-4F0C-A751-90C664E85242}" type="pres">
      <dgm:prSet presAssocID="{34AEF9FE-2759-43DC-81E4-7FAE13682ECF}" presName="bgRect" presStyleLbl="bgShp" presStyleIdx="2" presStyleCnt="4"/>
      <dgm:spPr/>
    </dgm:pt>
    <dgm:pt modelId="{B7D8681D-F34A-4A70-B0F7-3AB3C7A14C52}" type="pres">
      <dgm:prSet presAssocID="{34AEF9FE-2759-43DC-81E4-7FAE13682E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FF9E3B7-7ED0-4FDF-A876-5F09761D9E6F}" type="pres">
      <dgm:prSet presAssocID="{34AEF9FE-2759-43DC-81E4-7FAE13682ECF}" presName="spaceRect" presStyleCnt="0"/>
      <dgm:spPr/>
    </dgm:pt>
    <dgm:pt modelId="{36C12F50-F611-4FB8-861E-87792618E71C}" type="pres">
      <dgm:prSet presAssocID="{34AEF9FE-2759-43DC-81E4-7FAE13682ECF}" presName="parTx" presStyleLbl="revTx" presStyleIdx="2" presStyleCnt="4">
        <dgm:presLayoutVars>
          <dgm:chMax val="0"/>
          <dgm:chPref val="0"/>
        </dgm:presLayoutVars>
      </dgm:prSet>
      <dgm:spPr/>
    </dgm:pt>
    <dgm:pt modelId="{A50C88FF-0746-416F-8979-2C7FD4857831}" type="pres">
      <dgm:prSet presAssocID="{8745E1F3-5935-4AA5-82AB-B6193E14720B}" presName="sibTrans" presStyleCnt="0"/>
      <dgm:spPr/>
    </dgm:pt>
    <dgm:pt modelId="{A54FB66D-04DB-4E52-8482-7F52A5CF3E04}" type="pres">
      <dgm:prSet presAssocID="{47474AB7-3B04-43D6-A442-2E0D8E007D15}" presName="compNode" presStyleCnt="0"/>
      <dgm:spPr/>
    </dgm:pt>
    <dgm:pt modelId="{797F72DB-AE6C-44A1-A446-24170BA58B2D}" type="pres">
      <dgm:prSet presAssocID="{47474AB7-3B04-43D6-A442-2E0D8E007D15}" presName="bgRect" presStyleLbl="bgShp" presStyleIdx="3" presStyleCnt="4"/>
      <dgm:spPr/>
    </dgm:pt>
    <dgm:pt modelId="{ABC151E0-E0BD-4C2C-9912-CF2257CB6B91}" type="pres">
      <dgm:prSet presAssocID="{47474AB7-3B04-43D6-A442-2E0D8E007D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2E0AE9DD-5390-4104-80FB-C0664E313222}" type="pres">
      <dgm:prSet presAssocID="{47474AB7-3B04-43D6-A442-2E0D8E007D15}" presName="spaceRect" presStyleCnt="0"/>
      <dgm:spPr/>
    </dgm:pt>
    <dgm:pt modelId="{310ABAA6-BBC6-444D-A766-1D66312D891E}" type="pres">
      <dgm:prSet presAssocID="{47474AB7-3B04-43D6-A442-2E0D8E007D15}" presName="parTx" presStyleLbl="revTx" presStyleIdx="3" presStyleCnt="4">
        <dgm:presLayoutVars>
          <dgm:chMax val="0"/>
          <dgm:chPref val="0"/>
        </dgm:presLayoutVars>
      </dgm:prSet>
      <dgm:spPr/>
    </dgm:pt>
  </dgm:ptLst>
  <dgm:cxnLst>
    <dgm:cxn modelId="{F76CD908-A20D-4402-8903-6B4A7C544813}" type="presOf" srcId="{DD05AA03-C4D1-44E5-AB93-5E71234A6D2E}" destId="{5E11BB34-9741-4C39-922F-CAA326DE3003}" srcOrd="0" destOrd="0" presId="urn:microsoft.com/office/officeart/2018/2/layout/IconVerticalSolidList"/>
    <dgm:cxn modelId="{A4BD422B-D97F-4BD7-824D-33E19A15517B}" srcId="{DD05AA03-C4D1-44E5-AB93-5E71234A6D2E}" destId="{AEA03CA0-DDE6-4E8E-AB02-2FE47E1C5BD1}" srcOrd="0" destOrd="0" parTransId="{DF1754CC-F0CF-4000-870B-6222A25A6C7F}" sibTransId="{9801EBFA-F257-45C7-8B79-0180E5D18F51}"/>
    <dgm:cxn modelId="{2E330E40-A43E-4C43-A670-33E690FDC24E}" type="presOf" srcId="{61FBBE53-CF50-40A6-ACBF-408A21A40E3F}" destId="{DE189C80-2B45-4A3A-923E-9C23590E759C}" srcOrd="0" destOrd="0" presId="urn:microsoft.com/office/officeart/2018/2/layout/IconVerticalSolidList"/>
    <dgm:cxn modelId="{B9511740-1007-48E1-8C31-938EDA4F57BE}" srcId="{DD05AA03-C4D1-44E5-AB93-5E71234A6D2E}" destId="{34AEF9FE-2759-43DC-81E4-7FAE13682ECF}" srcOrd="2" destOrd="0" parTransId="{0AAD70D7-CB9F-40C5-9F78-C99CD4A75BFD}" sibTransId="{8745E1F3-5935-4AA5-82AB-B6193E14720B}"/>
    <dgm:cxn modelId="{344F5344-D5EF-4853-AE6B-2B9278B2D95C}" type="presOf" srcId="{34AEF9FE-2759-43DC-81E4-7FAE13682ECF}" destId="{36C12F50-F611-4FB8-861E-87792618E71C}" srcOrd="0" destOrd="0" presId="urn:microsoft.com/office/officeart/2018/2/layout/IconVerticalSolidList"/>
    <dgm:cxn modelId="{C19F7CBB-F400-42D3-BF9C-2D2AA2256624}" type="presOf" srcId="{AEA03CA0-DDE6-4E8E-AB02-2FE47E1C5BD1}" destId="{2790DA81-FA48-41E3-AC0E-4486E61D2740}" srcOrd="0" destOrd="0" presId="urn:microsoft.com/office/officeart/2018/2/layout/IconVerticalSolidList"/>
    <dgm:cxn modelId="{ED9FCDC2-5606-428E-ADE8-49B287F7176E}" srcId="{DD05AA03-C4D1-44E5-AB93-5E71234A6D2E}" destId="{47474AB7-3B04-43D6-A442-2E0D8E007D15}" srcOrd="3" destOrd="0" parTransId="{B441CF3C-E57C-4952-9098-DE0F8F18BDDA}" sibTransId="{0043FCEF-5F50-4A10-A1AF-2FBDD216FB23}"/>
    <dgm:cxn modelId="{B27B6EDF-660D-4C7F-8F32-9D7B49907533}" srcId="{DD05AA03-C4D1-44E5-AB93-5E71234A6D2E}" destId="{61FBBE53-CF50-40A6-ACBF-408A21A40E3F}" srcOrd="1" destOrd="0" parTransId="{7AF5451D-E61D-4C67-A413-43A982DD8DBC}" sibTransId="{7135C1CB-3F3A-4121-A089-86879715F8A8}"/>
    <dgm:cxn modelId="{95C2AEEA-17FF-4F15-9B5A-87FC1B9B9FF2}" type="presOf" srcId="{47474AB7-3B04-43D6-A442-2E0D8E007D15}" destId="{310ABAA6-BBC6-444D-A766-1D66312D891E}" srcOrd="0" destOrd="0" presId="urn:microsoft.com/office/officeart/2018/2/layout/IconVerticalSolidList"/>
    <dgm:cxn modelId="{E230AE36-DFB6-4FEB-B3C6-D1A7DA971EF5}" type="presParOf" srcId="{5E11BB34-9741-4C39-922F-CAA326DE3003}" destId="{3AF0ED04-104F-45EA-A2CD-126A1868AA08}" srcOrd="0" destOrd="0" presId="urn:microsoft.com/office/officeart/2018/2/layout/IconVerticalSolidList"/>
    <dgm:cxn modelId="{954BC07B-0183-4129-B277-196B184D5AC2}" type="presParOf" srcId="{3AF0ED04-104F-45EA-A2CD-126A1868AA08}" destId="{C6A902B0-5BDB-4815-911A-7B24D55A0D8F}" srcOrd="0" destOrd="0" presId="urn:microsoft.com/office/officeart/2018/2/layout/IconVerticalSolidList"/>
    <dgm:cxn modelId="{5C4177A4-5E71-4E64-84FB-72DE6A30DAA8}" type="presParOf" srcId="{3AF0ED04-104F-45EA-A2CD-126A1868AA08}" destId="{97881285-4741-45BC-A236-3D2332D22F23}" srcOrd="1" destOrd="0" presId="urn:microsoft.com/office/officeart/2018/2/layout/IconVerticalSolidList"/>
    <dgm:cxn modelId="{7F24270E-6320-4A57-80D1-486257C01B49}" type="presParOf" srcId="{3AF0ED04-104F-45EA-A2CD-126A1868AA08}" destId="{507B52E2-AABF-480A-A5B2-7394FD9F2C68}" srcOrd="2" destOrd="0" presId="urn:microsoft.com/office/officeart/2018/2/layout/IconVerticalSolidList"/>
    <dgm:cxn modelId="{61882031-C880-4F5E-804C-B5D3C39AA0A5}" type="presParOf" srcId="{3AF0ED04-104F-45EA-A2CD-126A1868AA08}" destId="{2790DA81-FA48-41E3-AC0E-4486E61D2740}" srcOrd="3" destOrd="0" presId="urn:microsoft.com/office/officeart/2018/2/layout/IconVerticalSolidList"/>
    <dgm:cxn modelId="{959AF4E8-851F-424E-BAC1-BECA7FBEEAD3}" type="presParOf" srcId="{5E11BB34-9741-4C39-922F-CAA326DE3003}" destId="{49E866C5-02B6-45DC-BE21-DA9B64D16A98}" srcOrd="1" destOrd="0" presId="urn:microsoft.com/office/officeart/2018/2/layout/IconVerticalSolidList"/>
    <dgm:cxn modelId="{56C92EB6-79AB-4E6D-83BD-802F34E94E43}" type="presParOf" srcId="{5E11BB34-9741-4C39-922F-CAA326DE3003}" destId="{6B83A862-212C-4B53-97AE-DE6C0DA6B0BF}" srcOrd="2" destOrd="0" presId="urn:microsoft.com/office/officeart/2018/2/layout/IconVerticalSolidList"/>
    <dgm:cxn modelId="{82C92517-FD7C-480F-8F66-B77AD143CC71}" type="presParOf" srcId="{6B83A862-212C-4B53-97AE-DE6C0DA6B0BF}" destId="{6EE1C4E3-53E0-4D40-B2C2-0FC070AF4F96}" srcOrd="0" destOrd="0" presId="urn:microsoft.com/office/officeart/2018/2/layout/IconVerticalSolidList"/>
    <dgm:cxn modelId="{CF3A9050-C671-4108-B5E9-3A703E4059A2}" type="presParOf" srcId="{6B83A862-212C-4B53-97AE-DE6C0DA6B0BF}" destId="{CFB50D86-9B5E-4CC2-B573-AD090342C60C}" srcOrd="1" destOrd="0" presId="urn:microsoft.com/office/officeart/2018/2/layout/IconVerticalSolidList"/>
    <dgm:cxn modelId="{CAF2C623-8C66-4133-B381-F2B1DB65A854}" type="presParOf" srcId="{6B83A862-212C-4B53-97AE-DE6C0DA6B0BF}" destId="{36F77D56-BDF3-4F09-BAA2-56C4D51B7676}" srcOrd="2" destOrd="0" presId="urn:microsoft.com/office/officeart/2018/2/layout/IconVerticalSolidList"/>
    <dgm:cxn modelId="{F0162579-D76E-4182-9CB8-B7B94A800716}" type="presParOf" srcId="{6B83A862-212C-4B53-97AE-DE6C0DA6B0BF}" destId="{DE189C80-2B45-4A3A-923E-9C23590E759C}" srcOrd="3" destOrd="0" presId="urn:microsoft.com/office/officeart/2018/2/layout/IconVerticalSolidList"/>
    <dgm:cxn modelId="{A99A72E5-B342-40D7-9D8E-94943847EE61}" type="presParOf" srcId="{5E11BB34-9741-4C39-922F-CAA326DE3003}" destId="{0326A44C-9976-45C1-8BD3-CAF42B246C1A}" srcOrd="3" destOrd="0" presId="urn:microsoft.com/office/officeart/2018/2/layout/IconVerticalSolidList"/>
    <dgm:cxn modelId="{7DA0067A-1F72-4B22-B46C-44E21609D09B}" type="presParOf" srcId="{5E11BB34-9741-4C39-922F-CAA326DE3003}" destId="{1403DDFB-A589-4D0D-A543-ED773AB37461}" srcOrd="4" destOrd="0" presId="urn:microsoft.com/office/officeart/2018/2/layout/IconVerticalSolidList"/>
    <dgm:cxn modelId="{B985517C-6FA7-4561-90B5-C4248A38BD61}" type="presParOf" srcId="{1403DDFB-A589-4D0D-A543-ED773AB37461}" destId="{068853E4-B2DA-4F0C-A751-90C664E85242}" srcOrd="0" destOrd="0" presId="urn:microsoft.com/office/officeart/2018/2/layout/IconVerticalSolidList"/>
    <dgm:cxn modelId="{04C2B76B-4140-470B-8F3A-D009EEF42AC1}" type="presParOf" srcId="{1403DDFB-A589-4D0D-A543-ED773AB37461}" destId="{B7D8681D-F34A-4A70-B0F7-3AB3C7A14C52}" srcOrd="1" destOrd="0" presId="urn:microsoft.com/office/officeart/2018/2/layout/IconVerticalSolidList"/>
    <dgm:cxn modelId="{0186FA12-2EB6-4DC0-8E02-41AB47CCCEBF}" type="presParOf" srcId="{1403DDFB-A589-4D0D-A543-ED773AB37461}" destId="{6FF9E3B7-7ED0-4FDF-A876-5F09761D9E6F}" srcOrd="2" destOrd="0" presId="urn:microsoft.com/office/officeart/2018/2/layout/IconVerticalSolidList"/>
    <dgm:cxn modelId="{001C7F55-AE13-45CE-A588-ADA95BD47215}" type="presParOf" srcId="{1403DDFB-A589-4D0D-A543-ED773AB37461}" destId="{36C12F50-F611-4FB8-861E-87792618E71C}" srcOrd="3" destOrd="0" presId="urn:microsoft.com/office/officeart/2018/2/layout/IconVerticalSolidList"/>
    <dgm:cxn modelId="{BCD4A20D-8D12-4CE8-9221-548F29B5A627}" type="presParOf" srcId="{5E11BB34-9741-4C39-922F-CAA326DE3003}" destId="{A50C88FF-0746-416F-8979-2C7FD4857831}" srcOrd="5" destOrd="0" presId="urn:microsoft.com/office/officeart/2018/2/layout/IconVerticalSolidList"/>
    <dgm:cxn modelId="{4EB597B6-BB72-475A-BA94-93BFBCE68EC4}" type="presParOf" srcId="{5E11BB34-9741-4C39-922F-CAA326DE3003}" destId="{A54FB66D-04DB-4E52-8482-7F52A5CF3E04}" srcOrd="6" destOrd="0" presId="urn:microsoft.com/office/officeart/2018/2/layout/IconVerticalSolidList"/>
    <dgm:cxn modelId="{7345C2C6-6CB5-4FD9-AB16-C5991F919EB3}" type="presParOf" srcId="{A54FB66D-04DB-4E52-8482-7F52A5CF3E04}" destId="{797F72DB-AE6C-44A1-A446-24170BA58B2D}" srcOrd="0" destOrd="0" presId="urn:microsoft.com/office/officeart/2018/2/layout/IconVerticalSolidList"/>
    <dgm:cxn modelId="{1C668FC3-3F07-4043-B054-B43B8D91721C}" type="presParOf" srcId="{A54FB66D-04DB-4E52-8482-7F52A5CF3E04}" destId="{ABC151E0-E0BD-4C2C-9912-CF2257CB6B91}" srcOrd="1" destOrd="0" presId="urn:microsoft.com/office/officeart/2018/2/layout/IconVerticalSolidList"/>
    <dgm:cxn modelId="{E9A6911C-71C4-45B3-B3DB-D5D8BF0FDAE1}" type="presParOf" srcId="{A54FB66D-04DB-4E52-8482-7F52A5CF3E04}" destId="{2E0AE9DD-5390-4104-80FB-C0664E313222}" srcOrd="2" destOrd="0" presId="urn:microsoft.com/office/officeart/2018/2/layout/IconVerticalSolidList"/>
    <dgm:cxn modelId="{004243F7-07BE-42CA-8F89-C20C10D18D16}" type="presParOf" srcId="{A54FB66D-04DB-4E52-8482-7F52A5CF3E04}" destId="{310ABAA6-BBC6-444D-A766-1D66312D89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5692E7-578E-42BE-996F-E8795750CE0F}"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8BA29657-93CD-4364-91C9-2E8CFD722FA0}">
      <dgm:prSet/>
      <dgm:spPr/>
      <dgm:t>
        <a:bodyPr/>
        <a:lstStyle/>
        <a:p>
          <a:r>
            <a:rPr lang="en-US"/>
            <a:t>Build a main list</a:t>
          </a:r>
        </a:p>
      </dgm:t>
    </dgm:pt>
    <dgm:pt modelId="{0AA67B4B-C70A-47CB-9C3D-751C0EF561CF}" type="parTrans" cxnId="{62CEE8A3-614E-43CF-BE8C-27A83FCB6FF4}">
      <dgm:prSet/>
      <dgm:spPr/>
      <dgm:t>
        <a:bodyPr/>
        <a:lstStyle/>
        <a:p>
          <a:endParaRPr lang="en-US"/>
        </a:p>
      </dgm:t>
    </dgm:pt>
    <dgm:pt modelId="{7CD73D80-F2A0-4127-A891-7909EC59FDB5}" type="sibTrans" cxnId="{62CEE8A3-614E-43CF-BE8C-27A83FCB6FF4}">
      <dgm:prSet phldrT="1" phldr="0"/>
      <dgm:spPr/>
      <dgm:t>
        <a:bodyPr/>
        <a:lstStyle/>
        <a:p>
          <a:r>
            <a:rPr lang="en-US"/>
            <a:t>1</a:t>
          </a:r>
        </a:p>
      </dgm:t>
    </dgm:pt>
    <dgm:pt modelId="{5DCCB723-1BA7-4F1C-88CC-25A87830ADC7}">
      <dgm:prSet/>
      <dgm:spPr/>
      <dgm:t>
        <a:bodyPr/>
        <a:lstStyle/>
        <a:p>
          <a:r>
            <a:rPr lang="en-US"/>
            <a:t>Compare list to competitors</a:t>
          </a:r>
        </a:p>
      </dgm:t>
    </dgm:pt>
    <dgm:pt modelId="{BA2D4136-FAEB-457D-8C5D-09582F32A609}" type="parTrans" cxnId="{24C8182D-2D06-4BD5-AB08-5D7CF7BBF511}">
      <dgm:prSet/>
      <dgm:spPr/>
      <dgm:t>
        <a:bodyPr/>
        <a:lstStyle/>
        <a:p>
          <a:endParaRPr lang="en-US"/>
        </a:p>
      </dgm:t>
    </dgm:pt>
    <dgm:pt modelId="{5312B5EE-66EC-4901-8F05-02974C009AAD}" type="sibTrans" cxnId="{24C8182D-2D06-4BD5-AB08-5D7CF7BBF511}">
      <dgm:prSet phldrT="2" phldr="0"/>
      <dgm:spPr/>
      <dgm:t>
        <a:bodyPr/>
        <a:lstStyle/>
        <a:p>
          <a:r>
            <a:rPr lang="en-US"/>
            <a:t>2</a:t>
          </a:r>
        </a:p>
      </dgm:t>
    </dgm:pt>
    <dgm:pt modelId="{2F972138-F55F-44BC-B708-E1CE3C700C33}">
      <dgm:prSet/>
      <dgm:spPr/>
      <dgm:t>
        <a:bodyPr/>
        <a:lstStyle/>
        <a:p>
          <a:r>
            <a:rPr lang="en-US"/>
            <a:t>Use analytics to refine list</a:t>
          </a:r>
        </a:p>
      </dgm:t>
    </dgm:pt>
    <dgm:pt modelId="{40F83EFD-060B-42EB-8DEA-C84FCC5A5A5F}" type="parTrans" cxnId="{1DCCEE99-9B89-4056-A33C-9644B001E92A}">
      <dgm:prSet/>
      <dgm:spPr/>
      <dgm:t>
        <a:bodyPr/>
        <a:lstStyle/>
        <a:p>
          <a:endParaRPr lang="en-US"/>
        </a:p>
      </dgm:t>
    </dgm:pt>
    <dgm:pt modelId="{7CC489D6-01E6-467F-AB39-CE0019BCE09C}" type="sibTrans" cxnId="{1DCCEE99-9B89-4056-A33C-9644B001E92A}">
      <dgm:prSet phldrT="3" phldr="0"/>
      <dgm:spPr/>
      <dgm:t>
        <a:bodyPr/>
        <a:lstStyle/>
        <a:p>
          <a:r>
            <a:rPr lang="en-US"/>
            <a:t>3</a:t>
          </a:r>
        </a:p>
      </dgm:t>
    </dgm:pt>
    <dgm:pt modelId="{7C6DEDE1-5AB7-4937-9F33-803FC35B42C1}" type="pres">
      <dgm:prSet presAssocID="{9E5692E7-578E-42BE-996F-E8795750CE0F}" presName="linearFlow" presStyleCnt="0">
        <dgm:presLayoutVars>
          <dgm:dir/>
          <dgm:animLvl val="lvl"/>
          <dgm:resizeHandles val="exact"/>
        </dgm:presLayoutVars>
      </dgm:prSet>
      <dgm:spPr/>
    </dgm:pt>
    <dgm:pt modelId="{94791935-B2C5-4ACF-8D33-2F438C5D6A1C}" type="pres">
      <dgm:prSet presAssocID="{8BA29657-93CD-4364-91C9-2E8CFD722FA0}" presName="compositeNode" presStyleCnt="0"/>
      <dgm:spPr/>
    </dgm:pt>
    <dgm:pt modelId="{4F0110F6-9EEA-4119-83BF-22501DE5B762}" type="pres">
      <dgm:prSet presAssocID="{8BA29657-93CD-4364-91C9-2E8CFD722FA0}" presName="parTx" presStyleLbl="node1" presStyleIdx="0" presStyleCnt="0">
        <dgm:presLayoutVars>
          <dgm:chMax val="0"/>
          <dgm:chPref val="0"/>
          <dgm:bulletEnabled val="1"/>
        </dgm:presLayoutVars>
      </dgm:prSet>
      <dgm:spPr/>
    </dgm:pt>
    <dgm:pt modelId="{CBB68BDB-8714-4E95-82F1-B515B25D61CD}" type="pres">
      <dgm:prSet presAssocID="{8BA29657-93CD-4364-91C9-2E8CFD722FA0}" presName="parSh" presStyleCnt="0"/>
      <dgm:spPr/>
    </dgm:pt>
    <dgm:pt modelId="{FC457DA0-D603-4C19-A236-5C3ED80B55E3}" type="pres">
      <dgm:prSet presAssocID="{8BA29657-93CD-4364-91C9-2E8CFD722FA0}" presName="lineNode" presStyleLbl="alignAccFollowNode1" presStyleIdx="0" presStyleCnt="9"/>
      <dgm:spPr/>
    </dgm:pt>
    <dgm:pt modelId="{B5BBD166-5D79-4546-9759-DBC01BD47662}" type="pres">
      <dgm:prSet presAssocID="{8BA29657-93CD-4364-91C9-2E8CFD722FA0}" presName="lineArrowNode" presStyleLbl="alignAccFollowNode1" presStyleIdx="1" presStyleCnt="9"/>
      <dgm:spPr/>
    </dgm:pt>
    <dgm:pt modelId="{C89534BC-E4DF-4800-94F8-AE511999E066}" type="pres">
      <dgm:prSet presAssocID="{7CD73D80-F2A0-4127-A891-7909EC59FDB5}" presName="sibTransNodeCircle" presStyleLbl="alignNode1" presStyleIdx="0" presStyleCnt="3">
        <dgm:presLayoutVars>
          <dgm:chMax val="0"/>
          <dgm:bulletEnabled/>
        </dgm:presLayoutVars>
      </dgm:prSet>
      <dgm:spPr/>
    </dgm:pt>
    <dgm:pt modelId="{4BAF417F-D463-4341-956C-F692790DCD8A}" type="pres">
      <dgm:prSet presAssocID="{7CD73D80-F2A0-4127-A891-7909EC59FDB5}" presName="spacerBetweenCircleAndCallout" presStyleCnt="0">
        <dgm:presLayoutVars/>
      </dgm:prSet>
      <dgm:spPr/>
    </dgm:pt>
    <dgm:pt modelId="{A854D175-39A2-41D8-BE19-60AE2354D00C}" type="pres">
      <dgm:prSet presAssocID="{8BA29657-93CD-4364-91C9-2E8CFD722FA0}" presName="nodeText" presStyleLbl="alignAccFollowNode1" presStyleIdx="2" presStyleCnt="9">
        <dgm:presLayoutVars>
          <dgm:bulletEnabled val="1"/>
        </dgm:presLayoutVars>
      </dgm:prSet>
      <dgm:spPr/>
    </dgm:pt>
    <dgm:pt modelId="{7C94BE74-8AD8-4125-914E-5A60F596199C}" type="pres">
      <dgm:prSet presAssocID="{7CD73D80-F2A0-4127-A891-7909EC59FDB5}" presName="sibTransComposite" presStyleCnt="0"/>
      <dgm:spPr/>
    </dgm:pt>
    <dgm:pt modelId="{043C10CE-082B-4278-BF1D-F194D411F660}" type="pres">
      <dgm:prSet presAssocID="{5DCCB723-1BA7-4F1C-88CC-25A87830ADC7}" presName="compositeNode" presStyleCnt="0"/>
      <dgm:spPr/>
    </dgm:pt>
    <dgm:pt modelId="{333909F2-E200-4E9D-B2CC-BACD8E34B53B}" type="pres">
      <dgm:prSet presAssocID="{5DCCB723-1BA7-4F1C-88CC-25A87830ADC7}" presName="parTx" presStyleLbl="node1" presStyleIdx="0" presStyleCnt="0">
        <dgm:presLayoutVars>
          <dgm:chMax val="0"/>
          <dgm:chPref val="0"/>
          <dgm:bulletEnabled val="1"/>
        </dgm:presLayoutVars>
      </dgm:prSet>
      <dgm:spPr/>
    </dgm:pt>
    <dgm:pt modelId="{8A6C0EA7-BA04-45C5-BC32-0B4B504ABE8F}" type="pres">
      <dgm:prSet presAssocID="{5DCCB723-1BA7-4F1C-88CC-25A87830ADC7}" presName="parSh" presStyleCnt="0"/>
      <dgm:spPr/>
    </dgm:pt>
    <dgm:pt modelId="{18AF3571-330C-4E94-9CC8-466BC98E4E50}" type="pres">
      <dgm:prSet presAssocID="{5DCCB723-1BA7-4F1C-88CC-25A87830ADC7}" presName="lineNode" presStyleLbl="alignAccFollowNode1" presStyleIdx="3" presStyleCnt="9"/>
      <dgm:spPr/>
    </dgm:pt>
    <dgm:pt modelId="{F4C96AFF-274B-409B-9AF9-B75E430A1685}" type="pres">
      <dgm:prSet presAssocID="{5DCCB723-1BA7-4F1C-88CC-25A87830ADC7}" presName="lineArrowNode" presStyleLbl="alignAccFollowNode1" presStyleIdx="4" presStyleCnt="9"/>
      <dgm:spPr/>
    </dgm:pt>
    <dgm:pt modelId="{3DA97E0D-67D5-4455-806D-AC76D45A50F4}" type="pres">
      <dgm:prSet presAssocID="{5312B5EE-66EC-4901-8F05-02974C009AAD}" presName="sibTransNodeCircle" presStyleLbl="alignNode1" presStyleIdx="1" presStyleCnt="3">
        <dgm:presLayoutVars>
          <dgm:chMax val="0"/>
          <dgm:bulletEnabled/>
        </dgm:presLayoutVars>
      </dgm:prSet>
      <dgm:spPr/>
    </dgm:pt>
    <dgm:pt modelId="{45BA62F5-A2AB-4AD8-90B7-C0607E9FA992}" type="pres">
      <dgm:prSet presAssocID="{5312B5EE-66EC-4901-8F05-02974C009AAD}" presName="spacerBetweenCircleAndCallout" presStyleCnt="0">
        <dgm:presLayoutVars/>
      </dgm:prSet>
      <dgm:spPr/>
    </dgm:pt>
    <dgm:pt modelId="{604736ED-6605-4FCD-8445-5B85C7269D40}" type="pres">
      <dgm:prSet presAssocID="{5DCCB723-1BA7-4F1C-88CC-25A87830ADC7}" presName="nodeText" presStyleLbl="alignAccFollowNode1" presStyleIdx="5" presStyleCnt="9">
        <dgm:presLayoutVars>
          <dgm:bulletEnabled val="1"/>
        </dgm:presLayoutVars>
      </dgm:prSet>
      <dgm:spPr/>
    </dgm:pt>
    <dgm:pt modelId="{D19F8E94-01A6-49F4-9FDD-DD032A85D154}" type="pres">
      <dgm:prSet presAssocID="{5312B5EE-66EC-4901-8F05-02974C009AAD}" presName="sibTransComposite" presStyleCnt="0"/>
      <dgm:spPr/>
    </dgm:pt>
    <dgm:pt modelId="{6C8722A4-FB70-4020-8483-3EF22384A584}" type="pres">
      <dgm:prSet presAssocID="{2F972138-F55F-44BC-B708-E1CE3C700C33}" presName="compositeNode" presStyleCnt="0"/>
      <dgm:spPr/>
    </dgm:pt>
    <dgm:pt modelId="{21A6016F-E4B6-4506-83CD-205411EB7870}" type="pres">
      <dgm:prSet presAssocID="{2F972138-F55F-44BC-B708-E1CE3C700C33}" presName="parTx" presStyleLbl="node1" presStyleIdx="0" presStyleCnt="0">
        <dgm:presLayoutVars>
          <dgm:chMax val="0"/>
          <dgm:chPref val="0"/>
          <dgm:bulletEnabled val="1"/>
        </dgm:presLayoutVars>
      </dgm:prSet>
      <dgm:spPr/>
    </dgm:pt>
    <dgm:pt modelId="{ECEE593E-D600-4F35-92F7-2D4ECB0B1DBE}" type="pres">
      <dgm:prSet presAssocID="{2F972138-F55F-44BC-B708-E1CE3C700C33}" presName="parSh" presStyleCnt="0"/>
      <dgm:spPr/>
    </dgm:pt>
    <dgm:pt modelId="{37D7D08D-AA1D-423A-A3B9-4FB81132364D}" type="pres">
      <dgm:prSet presAssocID="{2F972138-F55F-44BC-B708-E1CE3C700C33}" presName="lineNode" presStyleLbl="alignAccFollowNode1" presStyleIdx="6" presStyleCnt="9"/>
      <dgm:spPr/>
    </dgm:pt>
    <dgm:pt modelId="{9E9E89D7-0538-4935-8DEF-1291D115F12D}" type="pres">
      <dgm:prSet presAssocID="{2F972138-F55F-44BC-B708-E1CE3C700C33}" presName="lineArrowNode" presStyleLbl="alignAccFollowNode1" presStyleIdx="7" presStyleCnt="9"/>
      <dgm:spPr/>
    </dgm:pt>
    <dgm:pt modelId="{FA412862-D7AB-4455-B51C-51A96B9BC94C}" type="pres">
      <dgm:prSet presAssocID="{7CC489D6-01E6-467F-AB39-CE0019BCE09C}" presName="sibTransNodeCircle" presStyleLbl="alignNode1" presStyleIdx="2" presStyleCnt="3">
        <dgm:presLayoutVars>
          <dgm:chMax val="0"/>
          <dgm:bulletEnabled/>
        </dgm:presLayoutVars>
      </dgm:prSet>
      <dgm:spPr/>
    </dgm:pt>
    <dgm:pt modelId="{CB3B628B-31DB-47CB-B11F-378EB0538CC1}" type="pres">
      <dgm:prSet presAssocID="{7CC489D6-01E6-467F-AB39-CE0019BCE09C}" presName="spacerBetweenCircleAndCallout" presStyleCnt="0">
        <dgm:presLayoutVars/>
      </dgm:prSet>
      <dgm:spPr/>
    </dgm:pt>
    <dgm:pt modelId="{628C04E1-E830-4545-9347-410D812AE056}" type="pres">
      <dgm:prSet presAssocID="{2F972138-F55F-44BC-B708-E1CE3C700C33}" presName="nodeText" presStyleLbl="alignAccFollowNode1" presStyleIdx="8" presStyleCnt="9">
        <dgm:presLayoutVars>
          <dgm:bulletEnabled val="1"/>
        </dgm:presLayoutVars>
      </dgm:prSet>
      <dgm:spPr/>
    </dgm:pt>
  </dgm:ptLst>
  <dgm:cxnLst>
    <dgm:cxn modelId="{24C8182D-2D06-4BD5-AB08-5D7CF7BBF511}" srcId="{9E5692E7-578E-42BE-996F-E8795750CE0F}" destId="{5DCCB723-1BA7-4F1C-88CC-25A87830ADC7}" srcOrd="1" destOrd="0" parTransId="{BA2D4136-FAEB-457D-8C5D-09582F32A609}" sibTransId="{5312B5EE-66EC-4901-8F05-02974C009AAD}"/>
    <dgm:cxn modelId="{8C015539-637E-4FC9-B210-F29A2949D22B}" type="presOf" srcId="{8BA29657-93CD-4364-91C9-2E8CFD722FA0}" destId="{A854D175-39A2-41D8-BE19-60AE2354D00C}" srcOrd="0" destOrd="0" presId="urn:microsoft.com/office/officeart/2016/7/layout/LinearArrowProcessNumbered"/>
    <dgm:cxn modelId="{A976C765-EFC8-46C7-9A27-A81B050A2156}" type="presOf" srcId="{7CD73D80-F2A0-4127-A891-7909EC59FDB5}" destId="{C89534BC-E4DF-4800-94F8-AE511999E066}" srcOrd="0" destOrd="0" presId="urn:microsoft.com/office/officeart/2016/7/layout/LinearArrowProcessNumbered"/>
    <dgm:cxn modelId="{9CA17659-CB71-41E4-9B38-656065824998}" type="presOf" srcId="{9E5692E7-578E-42BE-996F-E8795750CE0F}" destId="{7C6DEDE1-5AB7-4937-9F33-803FC35B42C1}" srcOrd="0" destOrd="0" presId="urn:microsoft.com/office/officeart/2016/7/layout/LinearArrowProcessNumbered"/>
    <dgm:cxn modelId="{1DCCEE99-9B89-4056-A33C-9644B001E92A}" srcId="{9E5692E7-578E-42BE-996F-E8795750CE0F}" destId="{2F972138-F55F-44BC-B708-E1CE3C700C33}" srcOrd="2" destOrd="0" parTransId="{40F83EFD-060B-42EB-8DEA-C84FCC5A5A5F}" sibTransId="{7CC489D6-01E6-467F-AB39-CE0019BCE09C}"/>
    <dgm:cxn modelId="{62CEE8A3-614E-43CF-BE8C-27A83FCB6FF4}" srcId="{9E5692E7-578E-42BE-996F-E8795750CE0F}" destId="{8BA29657-93CD-4364-91C9-2E8CFD722FA0}" srcOrd="0" destOrd="0" parTransId="{0AA67B4B-C70A-47CB-9C3D-751C0EF561CF}" sibTransId="{7CD73D80-F2A0-4127-A891-7909EC59FDB5}"/>
    <dgm:cxn modelId="{A8C270B3-8D94-4FB0-B359-CDC31B75949A}" type="presOf" srcId="{2F972138-F55F-44BC-B708-E1CE3C700C33}" destId="{628C04E1-E830-4545-9347-410D812AE056}" srcOrd="0" destOrd="0" presId="urn:microsoft.com/office/officeart/2016/7/layout/LinearArrowProcessNumbered"/>
    <dgm:cxn modelId="{4A9CE8BA-19B1-461A-A6CC-C0C3B6A1607C}" type="presOf" srcId="{5DCCB723-1BA7-4F1C-88CC-25A87830ADC7}" destId="{604736ED-6605-4FCD-8445-5B85C7269D40}" srcOrd="0" destOrd="0" presId="urn:microsoft.com/office/officeart/2016/7/layout/LinearArrowProcessNumbered"/>
    <dgm:cxn modelId="{1E0DE0C3-680E-4C46-A274-D49E08AE803E}" type="presOf" srcId="{5312B5EE-66EC-4901-8F05-02974C009AAD}" destId="{3DA97E0D-67D5-4455-806D-AC76D45A50F4}" srcOrd="0" destOrd="0" presId="urn:microsoft.com/office/officeart/2016/7/layout/LinearArrowProcessNumbered"/>
    <dgm:cxn modelId="{081C2BF3-C9DB-4C27-8E0A-207301E8E1A7}" type="presOf" srcId="{7CC489D6-01E6-467F-AB39-CE0019BCE09C}" destId="{FA412862-D7AB-4455-B51C-51A96B9BC94C}" srcOrd="0" destOrd="0" presId="urn:microsoft.com/office/officeart/2016/7/layout/LinearArrowProcessNumbered"/>
    <dgm:cxn modelId="{B29F1E1E-C950-4082-9419-24225BDC3E74}" type="presParOf" srcId="{7C6DEDE1-5AB7-4937-9F33-803FC35B42C1}" destId="{94791935-B2C5-4ACF-8D33-2F438C5D6A1C}" srcOrd="0" destOrd="0" presId="urn:microsoft.com/office/officeart/2016/7/layout/LinearArrowProcessNumbered"/>
    <dgm:cxn modelId="{3595B39F-0A41-4133-A19A-EE2532AD08D9}" type="presParOf" srcId="{94791935-B2C5-4ACF-8D33-2F438C5D6A1C}" destId="{4F0110F6-9EEA-4119-83BF-22501DE5B762}" srcOrd="0" destOrd="0" presId="urn:microsoft.com/office/officeart/2016/7/layout/LinearArrowProcessNumbered"/>
    <dgm:cxn modelId="{CA53940A-B975-4301-B551-48B9B441C388}" type="presParOf" srcId="{94791935-B2C5-4ACF-8D33-2F438C5D6A1C}" destId="{CBB68BDB-8714-4E95-82F1-B515B25D61CD}" srcOrd="1" destOrd="0" presId="urn:microsoft.com/office/officeart/2016/7/layout/LinearArrowProcessNumbered"/>
    <dgm:cxn modelId="{7C93DBBC-FDDF-4983-B45A-E4DE4E4E065D}" type="presParOf" srcId="{CBB68BDB-8714-4E95-82F1-B515B25D61CD}" destId="{FC457DA0-D603-4C19-A236-5C3ED80B55E3}" srcOrd="0" destOrd="0" presId="urn:microsoft.com/office/officeart/2016/7/layout/LinearArrowProcessNumbered"/>
    <dgm:cxn modelId="{F1DCF96F-700D-4FD1-8FCB-7A4B5C9485E9}" type="presParOf" srcId="{CBB68BDB-8714-4E95-82F1-B515B25D61CD}" destId="{B5BBD166-5D79-4546-9759-DBC01BD47662}" srcOrd="1" destOrd="0" presId="urn:microsoft.com/office/officeart/2016/7/layout/LinearArrowProcessNumbered"/>
    <dgm:cxn modelId="{3A0D9095-4A15-4E10-898B-ACA1934F1F46}" type="presParOf" srcId="{CBB68BDB-8714-4E95-82F1-B515B25D61CD}" destId="{C89534BC-E4DF-4800-94F8-AE511999E066}" srcOrd="2" destOrd="0" presId="urn:microsoft.com/office/officeart/2016/7/layout/LinearArrowProcessNumbered"/>
    <dgm:cxn modelId="{8A57F3C3-1208-46F6-8A5D-C6B7F9BE9D21}" type="presParOf" srcId="{CBB68BDB-8714-4E95-82F1-B515B25D61CD}" destId="{4BAF417F-D463-4341-956C-F692790DCD8A}" srcOrd="3" destOrd="0" presId="urn:microsoft.com/office/officeart/2016/7/layout/LinearArrowProcessNumbered"/>
    <dgm:cxn modelId="{03098CED-E256-4863-9602-7449D244C6BC}" type="presParOf" srcId="{94791935-B2C5-4ACF-8D33-2F438C5D6A1C}" destId="{A854D175-39A2-41D8-BE19-60AE2354D00C}" srcOrd="2" destOrd="0" presId="urn:microsoft.com/office/officeart/2016/7/layout/LinearArrowProcessNumbered"/>
    <dgm:cxn modelId="{2D51A9EA-2BDD-450F-8E6E-B642EC3260AE}" type="presParOf" srcId="{7C6DEDE1-5AB7-4937-9F33-803FC35B42C1}" destId="{7C94BE74-8AD8-4125-914E-5A60F596199C}" srcOrd="1" destOrd="0" presId="urn:microsoft.com/office/officeart/2016/7/layout/LinearArrowProcessNumbered"/>
    <dgm:cxn modelId="{CFCB3D86-C863-4332-B992-14628D71ED16}" type="presParOf" srcId="{7C6DEDE1-5AB7-4937-9F33-803FC35B42C1}" destId="{043C10CE-082B-4278-BF1D-F194D411F660}" srcOrd="2" destOrd="0" presId="urn:microsoft.com/office/officeart/2016/7/layout/LinearArrowProcessNumbered"/>
    <dgm:cxn modelId="{8765A02B-50AA-4B46-9043-01EC7D0E07F7}" type="presParOf" srcId="{043C10CE-082B-4278-BF1D-F194D411F660}" destId="{333909F2-E200-4E9D-B2CC-BACD8E34B53B}" srcOrd="0" destOrd="0" presId="urn:microsoft.com/office/officeart/2016/7/layout/LinearArrowProcessNumbered"/>
    <dgm:cxn modelId="{77C573BF-98B9-4C83-965B-EB8FCEF0CE2A}" type="presParOf" srcId="{043C10CE-082B-4278-BF1D-F194D411F660}" destId="{8A6C0EA7-BA04-45C5-BC32-0B4B504ABE8F}" srcOrd="1" destOrd="0" presId="urn:microsoft.com/office/officeart/2016/7/layout/LinearArrowProcessNumbered"/>
    <dgm:cxn modelId="{78323FD4-BF75-4B39-9A1E-39BE688CCDEC}" type="presParOf" srcId="{8A6C0EA7-BA04-45C5-BC32-0B4B504ABE8F}" destId="{18AF3571-330C-4E94-9CC8-466BC98E4E50}" srcOrd="0" destOrd="0" presId="urn:microsoft.com/office/officeart/2016/7/layout/LinearArrowProcessNumbered"/>
    <dgm:cxn modelId="{27541709-3DE3-4052-94CB-5A31AAF05A36}" type="presParOf" srcId="{8A6C0EA7-BA04-45C5-BC32-0B4B504ABE8F}" destId="{F4C96AFF-274B-409B-9AF9-B75E430A1685}" srcOrd="1" destOrd="0" presId="urn:microsoft.com/office/officeart/2016/7/layout/LinearArrowProcessNumbered"/>
    <dgm:cxn modelId="{61F6A832-CFF8-499A-872A-2534BB7F3262}" type="presParOf" srcId="{8A6C0EA7-BA04-45C5-BC32-0B4B504ABE8F}" destId="{3DA97E0D-67D5-4455-806D-AC76D45A50F4}" srcOrd="2" destOrd="0" presId="urn:microsoft.com/office/officeart/2016/7/layout/LinearArrowProcessNumbered"/>
    <dgm:cxn modelId="{A3FB0AB1-5486-44F4-B755-FCC12CB7A5BF}" type="presParOf" srcId="{8A6C0EA7-BA04-45C5-BC32-0B4B504ABE8F}" destId="{45BA62F5-A2AB-4AD8-90B7-C0607E9FA992}" srcOrd="3" destOrd="0" presId="urn:microsoft.com/office/officeart/2016/7/layout/LinearArrowProcessNumbered"/>
    <dgm:cxn modelId="{3E9103F3-C7B6-4A1A-A8CC-D4197669CB44}" type="presParOf" srcId="{043C10CE-082B-4278-BF1D-F194D411F660}" destId="{604736ED-6605-4FCD-8445-5B85C7269D40}" srcOrd="2" destOrd="0" presId="urn:microsoft.com/office/officeart/2016/7/layout/LinearArrowProcessNumbered"/>
    <dgm:cxn modelId="{2529182F-411A-4A75-BDC0-22CF7601FDA6}" type="presParOf" srcId="{7C6DEDE1-5AB7-4937-9F33-803FC35B42C1}" destId="{D19F8E94-01A6-49F4-9FDD-DD032A85D154}" srcOrd="3" destOrd="0" presId="urn:microsoft.com/office/officeart/2016/7/layout/LinearArrowProcessNumbered"/>
    <dgm:cxn modelId="{1EEF82F7-AC57-43CF-BEB2-C4C7E21C3E06}" type="presParOf" srcId="{7C6DEDE1-5AB7-4937-9F33-803FC35B42C1}" destId="{6C8722A4-FB70-4020-8483-3EF22384A584}" srcOrd="4" destOrd="0" presId="urn:microsoft.com/office/officeart/2016/7/layout/LinearArrowProcessNumbered"/>
    <dgm:cxn modelId="{8F9A2D48-EDFF-49CB-9FED-0ABEDB17E588}" type="presParOf" srcId="{6C8722A4-FB70-4020-8483-3EF22384A584}" destId="{21A6016F-E4B6-4506-83CD-205411EB7870}" srcOrd="0" destOrd="0" presId="urn:microsoft.com/office/officeart/2016/7/layout/LinearArrowProcessNumbered"/>
    <dgm:cxn modelId="{8F6F4A9F-F416-4ACC-9AB1-AC4A312C6F73}" type="presParOf" srcId="{6C8722A4-FB70-4020-8483-3EF22384A584}" destId="{ECEE593E-D600-4F35-92F7-2D4ECB0B1DBE}" srcOrd="1" destOrd="0" presId="urn:microsoft.com/office/officeart/2016/7/layout/LinearArrowProcessNumbered"/>
    <dgm:cxn modelId="{40E82410-6EA3-4A9A-8A70-A6F88E0109EB}" type="presParOf" srcId="{ECEE593E-D600-4F35-92F7-2D4ECB0B1DBE}" destId="{37D7D08D-AA1D-423A-A3B9-4FB81132364D}" srcOrd="0" destOrd="0" presId="urn:microsoft.com/office/officeart/2016/7/layout/LinearArrowProcessNumbered"/>
    <dgm:cxn modelId="{5F5FD26E-73F2-442E-9A83-0255E599C341}" type="presParOf" srcId="{ECEE593E-D600-4F35-92F7-2D4ECB0B1DBE}" destId="{9E9E89D7-0538-4935-8DEF-1291D115F12D}" srcOrd="1" destOrd="0" presId="urn:microsoft.com/office/officeart/2016/7/layout/LinearArrowProcessNumbered"/>
    <dgm:cxn modelId="{0E12156E-CF8A-489C-849B-C75C34C1261C}" type="presParOf" srcId="{ECEE593E-D600-4F35-92F7-2D4ECB0B1DBE}" destId="{FA412862-D7AB-4455-B51C-51A96B9BC94C}" srcOrd="2" destOrd="0" presId="urn:microsoft.com/office/officeart/2016/7/layout/LinearArrowProcessNumbered"/>
    <dgm:cxn modelId="{15027CC3-D467-4FE1-B95E-429F9740DE46}" type="presParOf" srcId="{ECEE593E-D600-4F35-92F7-2D4ECB0B1DBE}" destId="{CB3B628B-31DB-47CB-B11F-378EB0538CC1}" srcOrd="3" destOrd="0" presId="urn:microsoft.com/office/officeart/2016/7/layout/LinearArrowProcessNumbered"/>
    <dgm:cxn modelId="{09A9BFE2-2714-4C49-8B51-A99A719C7FDD}" type="presParOf" srcId="{6C8722A4-FB70-4020-8483-3EF22384A584}" destId="{628C04E1-E830-4545-9347-410D812AE05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BE3C8D-7815-410D-9279-B699CC9D5B9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36CB3F5-6615-40D9-ABD7-F664E8DD19D9}">
      <dgm:prSet/>
      <dgm:spPr/>
      <dgm:t>
        <a:bodyPr/>
        <a:lstStyle/>
        <a:p>
          <a:r>
            <a:rPr lang="en-US"/>
            <a:t>New program to get smartphone and access to internet</a:t>
          </a:r>
        </a:p>
      </dgm:t>
    </dgm:pt>
    <dgm:pt modelId="{1297E005-8AC4-44D9-9161-2EEF3DD193C0}" type="parTrans" cxnId="{16273C90-4108-4635-8CF8-B977132C4910}">
      <dgm:prSet/>
      <dgm:spPr/>
      <dgm:t>
        <a:bodyPr/>
        <a:lstStyle/>
        <a:p>
          <a:endParaRPr lang="en-US"/>
        </a:p>
      </dgm:t>
    </dgm:pt>
    <dgm:pt modelId="{57CD1E81-EC38-46AA-A4FC-54B8AA9C6B8F}" type="sibTrans" cxnId="{16273C90-4108-4635-8CF8-B977132C4910}">
      <dgm:prSet/>
      <dgm:spPr/>
      <dgm:t>
        <a:bodyPr/>
        <a:lstStyle/>
        <a:p>
          <a:endParaRPr lang="en-US"/>
        </a:p>
      </dgm:t>
    </dgm:pt>
    <dgm:pt modelId="{380DCC3F-13DA-4D61-868C-46135594DAFC}">
      <dgm:prSet/>
      <dgm:spPr/>
      <dgm:t>
        <a:bodyPr/>
        <a:lstStyle/>
        <a:p>
          <a:r>
            <a:rPr lang="en-US"/>
            <a:t>HIPPA compliant infrastructure</a:t>
          </a:r>
        </a:p>
      </dgm:t>
    </dgm:pt>
    <dgm:pt modelId="{78D99F81-574A-4DE0-8D4E-274A47861E50}" type="parTrans" cxnId="{2D388938-138F-4FDA-AFD7-540B300AD9B0}">
      <dgm:prSet/>
      <dgm:spPr/>
      <dgm:t>
        <a:bodyPr/>
        <a:lstStyle/>
        <a:p>
          <a:endParaRPr lang="en-US"/>
        </a:p>
      </dgm:t>
    </dgm:pt>
    <dgm:pt modelId="{48D196AB-7605-49B0-A5AB-63E67E5C795A}" type="sibTrans" cxnId="{2D388938-138F-4FDA-AFD7-540B300AD9B0}">
      <dgm:prSet/>
      <dgm:spPr/>
      <dgm:t>
        <a:bodyPr/>
        <a:lstStyle/>
        <a:p>
          <a:endParaRPr lang="en-US"/>
        </a:p>
      </dgm:t>
    </dgm:pt>
    <dgm:pt modelId="{9B1AD98B-3286-4A2C-9C1D-9CE3B86A777C}">
      <dgm:prSet/>
      <dgm:spPr/>
      <dgm:t>
        <a:bodyPr/>
        <a:lstStyle/>
        <a:p>
          <a:r>
            <a:rPr lang="en-US"/>
            <a:t>More online advertising</a:t>
          </a:r>
        </a:p>
      </dgm:t>
    </dgm:pt>
    <dgm:pt modelId="{C1BAEB52-5231-4ED2-A539-1D9F00EC175A}" type="parTrans" cxnId="{D5227310-7E7D-4EBE-BD94-E62BEEEE749A}">
      <dgm:prSet/>
      <dgm:spPr/>
      <dgm:t>
        <a:bodyPr/>
        <a:lstStyle/>
        <a:p>
          <a:endParaRPr lang="en-US"/>
        </a:p>
      </dgm:t>
    </dgm:pt>
    <dgm:pt modelId="{42D79567-D96A-4F91-B513-27560F3FEF06}" type="sibTrans" cxnId="{D5227310-7E7D-4EBE-BD94-E62BEEEE749A}">
      <dgm:prSet/>
      <dgm:spPr/>
      <dgm:t>
        <a:bodyPr/>
        <a:lstStyle/>
        <a:p>
          <a:endParaRPr lang="en-US"/>
        </a:p>
      </dgm:t>
    </dgm:pt>
    <dgm:pt modelId="{6D4556FC-3EFF-4117-B0C3-32216BE2CA1B}">
      <dgm:prSet/>
      <dgm:spPr/>
      <dgm:t>
        <a:bodyPr/>
        <a:lstStyle/>
        <a:p>
          <a:r>
            <a:rPr lang="en-US"/>
            <a:t>New program for children under 18</a:t>
          </a:r>
        </a:p>
      </dgm:t>
    </dgm:pt>
    <dgm:pt modelId="{3729858F-6CE3-4A27-9535-35BA470ED966}" type="parTrans" cxnId="{093A9004-BD77-47CD-AD52-5FCA60BF9BED}">
      <dgm:prSet/>
      <dgm:spPr/>
      <dgm:t>
        <a:bodyPr/>
        <a:lstStyle/>
        <a:p>
          <a:endParaRPr lang="en-US"/>
        </a:p>
      </dgm:t>
    </dgm:pt>
    <dgm:pt modelId="{C34AAD9E-9CB4-4D9E-93E0-AD37970FC0E1}" type="sibTrans" cxnId="{093A9004-BD77-47CD-AD52-5FCA60BF9BED}">
      <dgm:prSet/>
      <dgm:spPr/>
      <dgm:t>
        <a:bodyPr/>
        <a:lstStyle/>
        <a:p>
          <a:endParaRPr lang="en-US"/>
        </a:p>
      </dgm:t>
    </dgm:pt>
    <dgm:pt modelId="{E766514D-A73E-4177-94A2-D6E7C64401D7}" type="pres">
      <dgm:prSet presAssocID="{63BE3C8D-7815-410D-9279-B699CC9D5B9C}" presName="vert0" presStyleCnt="0">
        <dgm:presLayoutVars>
          <dgm:dir/>
          <dgm:animOne val="branch"/>
          <dgm:animLvl val="lvl"/>
        </dgm:presLayoutVars>
      </dgm:prSet>
      <dgm:spPr/>
    </dgm:pt>
    <dgm:pt modelId="{D7B2AB38-6D2E-4C46-91B8-52945D9B7DE4}" type="pres">
      <dgm:prSet presAssocID="{136CB3F5-6615-40D9-ABD7-F664E8DD19D9}" presName="thickLine" presStyleLbl="alignNode1" presStyleIdx="0" presStyleCnt="4"/>
      <dgm:spPr/>
    </dgm:pt>
    <dgm:pt modelId="{6A712F16-A79D-4576-A4CD-DF1BCD5BC05F}" type="pres">
      <dgm:prSet presAssocID="{136CB3F5-6615-40D9-ABD7-F664E8DD19D9}" presName="horz1" presStyleCnt="0"/>
      <dgm:spPr/>
    </dgm:pt>
    <dgm:pt modelId="{06879E23-47C4-49D6-BE89-6EA93F6A46AD}" type="pres">
      <dgm:prSet presAssocID="{136CB3F5-6615-40D9-ABD7-F664E8DD19D9}" presName="tx1" presStyleLbl="revTx" presStyleIdx="0" presStyleCnt="4"/>
      <dgm:spPr/>
    </dgm:pt>
    <dgm:pt modelId="{146C0A6E-2BCB-4E7A-9D32-F8C4A90EB4C6}" type="pres">
      <dgm:prSet presAssocID="{136CB3F5-6615-40D9-ABD7-F664E8DD19D9}" presName="vert1" presStyleCnt="0"/>
      <dgm:spPr/>
    </dgm:pt>
    <dgm:pt modelId="{58405C71-E672-4957-A5A7-8E303951BE7C}" type="pres">
      <dgm:prSet presAssocID="{380DCC3F-13DA-4D61-868C-46135594DAFC}" presName="thickLine" presStyleLbl="alignNode1" presStyleIdx="1" presStyleCnt="4"/>
      <dgm:spPr/>
    </dgm:pt>
    <dgm:pt modelId="{C6F5A117-EE4F-4711-A485-6616E52FBE65}" type="pres">
      <dgm:prSet presAssocID="{380DCC3F-13DA-4D61-868C-46135594DAFC}" presName="horz1" presStyleCnt="0"/>
      <dgm:spPr/>
    </dgm:pt>
    <dgm:pt modelId="{8DFC7CB7-6BA2-409C-A607-523A0C709AD4}" type="pres">
      <dgm:prSet presAssocID="{380DCC3F-13DA-4D61-868C-46135594DAFC}" presName="tx1" presStyleLbl="revTx" presStyleIdx="1" presStyleCnt="4"/>
      <dgm:spPr/>
    </dgm:pt>
    <dgm:pt modelId="{B82465F2-245E-4841-90B2-3E4E3C6512EC}" type="pres">
      <dgm:prSet presAssocID="{380DCC3F-13DA-4D61-868C-46135594DAFC}" presName="vert1" presStyleCnt="0"/>
      <dgm:spPr/>
    </dgm:pt>
    <dgm:pt modelId="{871124B1-EB20-42EF-A1F8-4EA824057375}" type="pres">
      <dgm:prSet presAssocID="{9B1AD98B-3286-4A2C-9C1D-9CE3B86A777C}" presName="thickLine" presStyleLbl="alignNode1" presStyleIdx="2" presStyleCnt="4"/>
      <dgm:spPr/>
    </dgm:pt>
    <dgm:pt modelId="{2F4047E7-A7B8-469D-AE12-83A5B8EDF2CA}" type="pres">
      <dgm:prSet presAssocID="{9B1AD98B-3286-4A2C-9C1D-9CE3B86A777C}" presName="horz1" presStyleCnt="0"/>
      <dgm:spPr/>
    </dgm:pt>
    <dgm:pt modelId="{2FFBB55A-76B0-4407-BF20-D6B9772D773A}" type="pres">
      <dgm:prSet presAssocID="{9B1AD98B-3286-4A2C-9C1D-9CE3B86A777C}" presName="tx1" presStyleLbl="revTx" presStyleIdx="2" presStyleCnt="4"/>
      <dgm:spPr/>
    </dgm:pt>
    <dgm:pt modelId="{8DFDB254-7399-43D0-854B-E4EAB37CE878}" type="pres">
      <dgm:prSet presAssocID="{9B1AD98B-3286-4A2C-9C1D-9CE3B86A777C}" presName="vert1" presStyleCnt="0"/>
      <dgm:spPr/>
    </dgm:pt>
    <dgm:pt modelId="{1526D292-0806-4A81-8C8E-530533EA4D94}" type="pres">
      <dgm:prSet presAssocID="{6D4556FC-3EFF-4117-B0C3-32216BE2CA1B}" presName="thickLine" presStyleLbl="alignNode1" presStyleIdx="3" presStyleCnt="4"/>
      <dgm:spPr/>
    </dgm:pt>
    <dgm:pt modelId="{144E6128-1EB9-44E5-8F62-932C82F7E720}" type="pres">
      <dgm:prSet presAssocID="{6D4556FC-3EFF-4117-B0C3-32216BE2CA1B}" presName="horz1" presStyleCnt="0"/>
      <dgm:spPr/>
    </dgm:pt>
    <dgm:pt modelId="{8DCA2C54-0A9F-4697-8807-3BA80F6BF201}" type="pres">
      <dgm:prSet presAssocID="{6D4556FC-3EFF-4117-B0C3-32216BE2CA1B}" presName="tx1" presStyleLbl="revTx" presStyleIdx="3" presStyleCnt="4"/>
      <dgm:spPr/>
    </dgm:pt>
    <dgm:pt modelId="{0C679FB6-F2B7-4B3C-BF06-B770086CD8F2}" type="pres">
      <dgm:prSet presAssocID="{6D4556FC-3EFF-4117-B0C3-32216BE2CA1B}" presName="vert1" presStyleCnt="0"/>
      <dgm:spPr/>
    </dgm:pt>
  </dgm:ptLst>
  <dgm:cxnLst>
    <dgm:cxn modelId="{093A9004-BD77-47CD-AD52-5FCA60BF9BED}" srcId="{63BE3C8D-7815-410D-9279-B699CC9D5B9C}" destId="{6D4556FC-3EFF-4117-B0C3-32216BE2CA1B}" srcOrd="3" destOrd="0" parTransId="{3729858F-6CE3-4A27-9535-35BA470ED966}" sibTransId="{C34AAD9E-9CB4-4D9E-93E0-AD37970FC0E1}"/>
    <dgm:cxn modelId="{D5227310-7E7D-4EBE-BD94-E62BEEEE749A}" srcId="{63BE3C8D-7815-410D-9279-B699CC9D5B9C}" destId="{9B1AD98B-3286-4A2C-9C1D-9CE3B86A777C}" srcOrd="2" destOrd="0" parTransId="{C1BAEB52-5231-4ED2-A539-1D9F00EC175A}" sibTransId="{42D79567-D96A-4F91-B513-27560F3FEF06}"/>
    <dgm:cxn modelId="{2D388938-138F-4FDA-AFD7-540B300AD9B0}" srcId="{63BE3C8D-7815-410D-9279-B699CC9D5B9C}" destId="{380DCC3F-13DA-4D61-868C-46135594DAFC}" srcOrd="1" destOrd="0" parTransId="{78D99F81-574A-4DE0-8D4E-274A47861E50}" sibTransId="{48D196AB-7605-49B0-A5AB-63E67E5C795A}"/>
    <dgm:cxn modelId="{4F7CFB40-F6B5-4519-8F92-0F8481DB5D2E}" type="presOf" srcId="{6D4556FC-3EFF-4117-B0C3-32216BE2CA1B}" destId="{8DCA2C54-0A9F-4697-8807-3BA80F6BF201}" srcOrd="0" destOrd="0" presId="urn:microsoft.com/office/officeart/2008/layout/LinedList"/>
    <dgm:cxn modelId="{50D7156C-734D-45FE-9980-858D080DBB12}" type="presOf" srcId="{9B1AD98B-3286-4A2C-9C1D-9CE3B86A777C}" destId="{2FFBB55A-76B0-4407-BF20-D6B9772D773A}" srcOrd="0" destOrd="0" presId="urn:microsoft.com/office/officeart/2008/layout/LinedList"/>
    <dgm:cxn modelId="{16273C90-4108-4635-8CF8-B977132C4910}" srcId="{63BE3C8D-7815-410D-9279-B699CC9D5B9C}" destId="{136CB3F5-6615-40D9-ABD7-F664E8DD19D9}" srcOrd="0" destOrd="0" parTransId="{1297E005-8AC4-44D9-9161-2EEF3DD193C0}" sibTransId="{57CD1E81-EC38-46AA-A4FC-54B8AA9C6B8F}"/>
    <dgm:cxn modelId="{DD5FFEB2-DB72-410D-B38D-51F790BBE106}" type="presOf" srcId="{63BE3C8D-7815-410D-9279-B699CC9D5B9C}" destId="{E766514D-A73E-4177-94A2-D6E7C64401D7}" srcOrd="0" destOrd="0" presId="urn:microsoft.com/office/officeart/2008/layout/LinedList"/>
    <dgm:cxn modelId="{239C72BC-1908-4BB4-AB1F-66AA7CD334C1}" type="presOf" srcId="{380DCC3F-13DA-4D61-868C-46135594DAFC}" destId="{8DFC7CB7-6BA2-409C-A607-523A0C709AD4}" srcOrd="0" destOrd="0" presId="urn:microsoft.com/office/officeart/2008/layout/LinedList"/>
    <dgm:cxn modelId="{2B537AD4-0C7C-4733-BCD4-A705AD1041AF}" type="presOf" srcId="{136CB3F5-6615-40D9-ABD7-F664E8DD19D9}" destId="{06879E23-47C4-49D6-BE89-6EA93F6A46AD}" srcOrd="0" destOrd="0" presId="urn:microsoft.com/office/officeart/2008/layout/LinedList"/>
    <dgm:cxn modelId="{7BEC9450-942B-4D13-A6E7-BA63D7F51221}" type="presParOf" srcId="{E766514D-A73E-4177-94A2-D6E7C64401D7}" destId="{D7B2AB38-6D2E-4C46-91B8-52945D9B7DE4}" srcOrd="0" destOrd="0" presId="urn:microsoft.com/office/officeart/2008/layout/LinedList"/>
    <dgm:cxn modelId="{AFB69AB3-B932-4152-9386-35E50F5C58CA}" type="presParOf" srcId="{E766514D-A73E-4177-94A2-D6E7C64401D7}" destId="{6A712F16-A79D-4576-A4CD-DF1BCD5BC05F}" srcOrd="1" destOrd="0" presId="urn:microsoft.com/office/officeart/2008/layout/LinedList"/>
    <dgm:cxn modelId="{C5EFE3DA-9468-4F68-A57F-CE570F0258EB}" type="presParOf" srcId="{6A712F16-A79D-4576-A4CD-DF1BCD5BC05F}" destId="{06879E23-47C4-49D6-BE89-6EA93F6A46AD}" srcOrd="0" destOrd="0" presId="urn:microsoft.com/office/officeart/2008/layout/LinedList"/>
    <dgm:cxn modelId="{E0E96964-4F6A-4FFE-8C56-99CB2FFBA581}" type="presParOf" srcId="{6A712F16-A79D-4576-A4CD-DF1BCD5BC05F}" destId="{146C0A6E-2BCB-4E7A-9D32-F8C4A90EB4C6}" srcOrd="1" destOrd="0" presId="urn:microsoft.com/office/officeart/2008/layout/LinedList"/>
    <dgm:cxn modelId="{73F54276-B20B-4816-93DA-DC4D87E7A8E0}" type="presParOf" srcId="{E766514D-A73E-4177-94A2-D6E7C64401D7}" destId="{58405C71-E672-4957-A5A7-8E303951BE7C}" srcOrd="2" destOrd="0" presId="urn:microsoft.com/office/officeart/2008/layout/LinedList"/>
    <dgm:cxn modelId="{4F9A9794-CC13-435D-B451-EA3E1376149C}" type="presParOf" srcId="{E766514D-A73E-4177-94A2-D6E7C64401D7}" destId="{C6F5A117-EE4F-4711-A485-6616E52FBE65}" srcOrd="3" destOrd="0" presId="urn:microsoft.com/office/officeart/2008/layout/LinedList"/>
    <dgm:cxn modelId="{A8F8012B-AF5A-4E8B-862E-23310DD447CA}" type="presParOf" srcId="{C6F5A117-EE4F-4711-A485-6616E52FBE65}" destId="{8DFC7CB7-6BA2-409C-A607-523A0C709AD4}" srcOrd="0" destOrd="0" presId="urn:microsoft.com/office/officeart/2008/layout/LinedList"/>
    <dgm:cxn modelId="{E571E611-DB70-4A42-9051-02E70305F5CB}" type="presParOf" srcId="{C6F5A117-EE4F-4711-A485-6616E52FBE65}" destId="{B82465F2-245E-4841-90B2-3E4E3C6512EC}" srcOrd="1" destOrd="0" presId="urn:microsoft.com/office/officeart/2008/layout/LinedList"/>
    <dgm:cxn modelId="{FDD18395-EA0F-4BA8-901C-DAC5B193CFB8}" type="presParOf" srcId="{E766514D-A73E-4177-94A2-D6E7C64401D7}" destId="{871124B1-EB20-42EF-A1F8-4EA824057375}" srcOrd="4" destOrd="0" presId="urn:microsoft.com/office/officeart/2008/layout/LinedList"/>
    <dgm:cxn modelId="{62946C6E-9261-403E-AD80-0C36054133EE}" type="presParOf" srcId="{E766514D-A73E-4177-94A2-D6E7C64401D7}" destId="{2F4047E7-A7B8-469D-AE12-83A5B8EDF2CA}" srcOrd="5" destOrd="0" presId="urn:microsoft.com/office/officeart/2008/layout/LinedList"/>
    <dgm:cxn modelId="{19FD6D5D-27FD-4FCF-B7D2-8DC8DB241F1F}" type="presParOf" srcId="{2F4047E7-A7B8-469D-AE12-83A5B8EDF2CA}" destId="{2FFBB55A-76B0-4407-BF20-D6B9772D773A}" srcOrd="0" destOrd="0" presId="urn:microsoft.com/office/officeart/2008/layout/LinedList"/>
    <dgm:cxn modelId="{D6676FE5-6E85-4464-84BB-51CE5B4CB9A7}" type="presParOf" srcId="{2F4047E7-A7B8-469D-AE12-83A5B8EDF2CA}" destId="{8DFDB254-7399-43D0-854B-E4EAB37CE878}" srcOrd="1" destOrd="0" presId="urn:microsoft.com/office/officeart/2008/layout/LinedList"/>
    <dgm:cxn modelId="{DF68A64B-902C-47F7-979F-64D23DDB5026}" type="presParOf" srcId="{E766514D-A73E-4177-94A2-D6E7C64401D7}" destId="{1526D292-0806-4A81-8C8E-530533EA4D94}" srcOrd="6" destOrd="0" presId="urn:microsoft.com/office/officeart/2008/layout/LinedList"/>
    <dgm:cxn modelId="{CE6B2757-31E1-4BD2-86AB-CCB3F2484193}" type="presParOf" srcId="{E766514D-A73E-4177-94A2-D6E7C64401D7}" destId="{144E6128-1EB9-44E5-8F62-932C82F7E720}" srcOrd="7" destOrd="0" presId="urn:microsoft.com/office/officeart/2008/layout/LinedList"/>
    <dgm:cxn modelId="{2BD7DC9D-E6F6-4439-B918-5B5AD9A6F265}" type="presParOf" srcId="{144E6128-1EB9-44E5-8F62-932C82F7E720}" destId="{8DCA2C54-0A9F-4697-8807-3BA80F6BF201}" srcOrd="0" destOrd="0" presId="urn:microsoft.com/office/officeart/2008/layout/LinedList"/>
    <dgm:cxn modelId="{D115884E-9946-4087-83EC-721ECBD30A84}" type="presParOf" srcId="{144E6128-1EB9-44E5-8F62-932C82F7E720}" destId="{0C679FB6-F2B7-4B3C-BF06-B770086CD8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DECA-917E-401D-AC09-4478A2A08254}">
      <dsp:nvSpPr>
        <dsp:cNvPr id="0" name=""/>
        <dsp:cNvSpPr/>
      </dsp:nvSpPr>
      <dsp:spPr>
        <a:xfrm>
          <a:off x="0" y="3250"/>
          <a:ext cx="10515600" cy="6923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6FE93-0304-4490-AD1E-46B0FD36F6B1}">
      <dsp:nvSpPr>
        <dsp:cNvPr id="0" name=""/>
        <dsp:cNvSpPr/>
      </dsp:nvSpPr>
      <dsp:spPr>
        <a:xfrm>
          <a:off x="209431" y="159026"/>
          <a:ext cx="380785" cy="3807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21ABA-2767-4630-8B9E-D4869AE62616}">
      <dsp:nvSpPr>
        <dsp:cNvPr id="0" name=""/>
        <dsp:cNvSpPr/>
      </dsp:nvSpPr>
      <dsp:spPr>
        <a:xfrm>
          <a:off x="799648" y="3250"/>
          <a:ext cx="9715951" cy="69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72" tIns="73272" rIns="73272" bIns="73272" numCol="1" spcCol="1270" anchor="ctr" anchorCtr="0">
          <a:noAutofit/>
        </a:bodyPr>
        <a:lstStyle/>
        <a:p>
          <a:pPr marL="0" lvl="0" indent="0" algn="l" defTabSz="844550">
            <a:lnSpc>
              <a:spcPct val="100000"/>
            </a:lnSpc>
            <a:spcBef>
              <a:spcPct val="0"/>
            </a:spcBef>
            <a:spcAft>
              <a:spcPct val="35000"/>
            </a:spcAft>
            <a:buNone/>
          </a:pPr>
          <a:r>
            <a:rPr lang="en-US" sz="1900" kern="1200"/>
            <a:t>-1.77% Revenue Growth by 2026 </a:t>
          </a:r>
        </a:p>
      </dsp:txBody>
      <dsp:txXfrm>
        <a:off x="799648" y="3250"/>
        <a:ext cx="9715951" cy="692336"/>
      </dsp:txXfrm>
    </dsp:sp>
    <dsp:sp modelId="{40EF9724-955E-47A4-92C1-5F395D384063}">
      <dsp:nvSpPr>
        <dsp:cNvPr id="0" name=""/>
        <dsp:cNvSpPr/>
      </dsp:nvSpPr>
      <dsp:spPr>
        <a:xfrm>
          <a:off x="0" y="868671"/>
          <a:ext cx="10515600" cy="6923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B29BD-7353-412D-A7CE-19973ABCF7A9}">
      <dsp:nvSpPr>
        <dsp:cNvPr id="0" name=""/>
        <dsp:cNvSpPr/>
      </dsp:nvSpPr>
      <dsp:spPr>
        <a:xfrm>
          <a:off x="209431" y="1024446"/>
          <a:ext cx="380785" cy="3807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96230-95CA-4EB7-947D-8D2163B2CB3D}">
      <dsp:nvSpPr>
        <dsp:cNvPr id="0" name=""/>
        <dsp:cNvSpPr/>
      </dsp:nvSpPr>
      <dsp:spPr>
        <a:xfrm>
          <a:off x="799648" y="868671"/>
          <a:ext cx="4732020" cy="69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72" tIns="73272" rIns="73272" bIns="73272" numCol="1" spcCol="1270" anchor="ctr" anchorCtr="0">
          <a:noAutofit/>
        </a:bodyPr>
        <a:lstStyle/>
        <a:p>
          <a:pPr marL="0" lvl="0" indent="0" algn="l" defTabSz="844550">
            <a:lnSpc>
              <a:spcPct val="100000"/>
            </a:lnSpc>
            <a:spcBef>
              <a:spcPct val="0"/>
            </a:spcBef>
            <a:spcAft>
              <a:spcPct val="35000"/>
            </a:spcAft>
            <a:buNone/>
          </a:pPr>
          <a:r>
            <a:rPr lang="en-US" sz="1900" kern="1200"/>
            <a:t>-16.6% Number of competitors by 2026</a:t>
          </a:r>
        </a:p>
      </dsp:txBody>
      <dsp:txXfrm>
        <a:off x="799648" y="868671"/>
        <a:ext cx="4732020" cy="692336"/>
      </dsp:txXfrm>
    </dsp:sp>
    <dsp:sp modelId="{19E148FD-13E8-4F89-B229-FBE1928E8939}">
      <dsp:nvSpPr>
        <dsp:cNvPr id="0" name=""/>
        <dsp:cNvSpPr/>
      </dsp:nvSpPr>
      <dsp:spPr>
        <a:xfrm>
          <a:off x="5531668" y="868671"/>
          <a:ext cx="4983931" cy="69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72" tIns="73272" rIns="73272" bIns="73272" numCol="1" spcCol="1270" anchor="ctr" anchorCtr="0">
          <a:noAutofit/>
        </a:bodyPr>
        <a:lstStyle/>
        <a:p>
          <a:pPr marL="0" lvl="0" indent="0" algn="l" defTabSz="800100">
            <a:lnSpc>
              <a:spcPct val="100000"/>
            </a:lnSpc>
            <a:spcBef>
              <a:spcPct val="0"/>
            </a:spcBef>
            <a:spcAft>
              <a:spcPct val="35000"/>
            </a:spcAft>
            <a:buNone/>
          </a:pPr>
          <a:r>
            <a:rPr lang="en-US" sz="1800" kern="1200" dirty="0"/>
            <a:t>(432 down to 360)</a:t>
          </a:r>
        </a:p>
      </dsp:txBody>
      <dsp:txXfrm>
        <a:off x="5531668" y="868671"/>
        <a:ext cx="4983931" cy="692336"/>
      </dsp:txXfrm>
    </dsp:sp>
    <dsp:sp modelId="{54D27AAB-5727-4A44-82A7-36D49DFBEFA0}">
      <dsp:nvSpPr>
        <dsp:cNvPr id="0" name=""/>
        <dsp:cNvSpPr/>
      </dsp:nvSpPr>
      <dsp:spPr>
        <a:xfrm>
          <a:off x="0" y="1734091"/>
          <a:ext cx="10515600" cy="6923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81CCA-84A6-40B1-91DB-ABB1621BE93B}">
      <dsp:nvSpPr>
        <dsp:cNvPr id="0" name=""/>
        <dsp:cNvSpPr/>
      </dsp:nvSpPr>
      <dsp:spPr>
        <a:xfrm>
          <a:off x="209431" y="1889867"/>
          <a:ext cx="380785" cy="3807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7DBDB-10D2-4C85-A3DF-586C7BEC651E}">
      <dsp:nvSpPr>
        <dsp:cNvPr id="0" name=""/>
        <dsp:cNvSpPr/>
      </dsp:nvSpPr>
      <dsp:spPr>
        <a:xfrm>
          <a:off x="799648" y="1734091"/>
          <a:ext cx="9715951" cy="69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72" tIns="73272" rIns="73272" bIns="73272" numCol="1" spcCol="1270" anchor="ctr" anchorCtr="0">
          <a:noAutofit/>
        </a:bodyPr>
        <a:lstStyle/>
        <a:p>
          <a:pPr marL="0" lvl="0" indent="0" algn="l" defTabSz="844550">
            <a:lnSpc>
              <a:spcPct val="100000"/>
            </a:lnSpc>
            <a:spcBef>
              <a:spcPct val="0"/>
            </a:spcBef>
            <a:spcAft>
              <a:spcPct val="35000"/>
            </a:spcAft>
            <a:buNone/>
          </a:pPr>
          <a:r>
            <a:rPr lang="en-US" sz="1900" kern="1200"/>
            <a:t>Biggest competitor is Sheppard Pratt</a:t>
          </a:r>
        </a:p>
      </dsp:txBody>
      <dsp:txXfrm>
        <a:off x="799648" y="1734091"/>
        <a:ext cx="9715951" cy="692336"/>
      </dsp:txXfrm>
    </dsp:sp>
    <dsp:sp modelId="{5A5934A3-9381-4D26-9592-7DE3D464F3AE}">
      <dsp:nvSpPr>
        <dsp:cNvPr id="0" name=""/>
        <dsp:cNvSpPr/>
      </dsp:nvSpPr>
      <dsp:spPr>
        <a:xfrm>
          <a:off x="0" y="2599512"/>
          <a:ext cx="10515600" cy="6923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E5267-F8EE-48AF-A085-6DD516E02085}">
      <dsp:nvSpPr>
        <dsp:cNvPr id="0" name=""/>
        <dsp:cNvSpPr/>
      </dsp:nvSpPr>
      <dsp:spPr>
        <a:xfrm>
          <a:off x="209431" y="2755288"/>
          <a:ext cx="380785" cy="3807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4061B-7FFA-46DA-8501-5E962FC622DB}">
      <dsp:nvSpPr>
        <dsp:cNvPr id="0" name=""/>
        <dsp:cNvSpPr/>
      </dsp:nvSpPr>
      <dsp:spPr>
        <a:xfrm>
          <a:off x="799648" y="2599512"/>
          <a:ext cx="9715951" cy="69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72" tIns="73272" rIns="73272" bIns="73272" numCol="1" spcCol="1270" anchor="ctr" anchorCtr="0">
          <a:noAutofit/>
        </a:bodyPr>
        <a:lstStyle/>
        <a:p>
          <a:pPr marL="0" lvl="0" indent="0" algn="l" defTabSz="844550">
            <a:lnSpc>
              <a:spcPct val="100000"/>
            </a:lnSpc>
            <a:spcBef>
              <a:spcPct val="0"/>
            </a:spcBef>
            <a:spcAft>
              <a:spcPct val="35000"/>
            </a:spcAft>
            <a:buNone/>
          </a:pPr>
          <a:r>
            <a:rPr lang="en-US" sz="1900" kern="1200"/>
            <a:t>Large barriers to entry</a:t>
          </a:r>
        </a:p>
      </dsp:txBody>
      <dsp:txXfrm>
        <a:off x="799648" y="2599512"/>
        <a:ext cx="9715951" cy="692336"/>
      </dsp:txXfrm>
    </dsp:sp>
    <dsp:sp modelId="{D24B9157-1E9F-48BB-A5A6-751CCC7126E0}">
      <dsp:nvSpPr>
        <dsp:cNvPr id="0" name=""/>
        <dsp:cNvSpPr/>
      </dsp:nvSpPr>
      <dsp:spPr>
        <a:xfrm>
          <a:off x="0" y="3464933"/>
          <a:ext cx="10515600" cy="6923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D2513-9024-45AD-8119-81DEF03A6401}">
      <dsp:nvSpPr>
        <dsp:cNvPr id="0" name=""/>
        <dsp:cNvSpPr/>
      </dsp:nvSpPr>
      <dsp:spPr>
        <a:xfrm>
          <a:off x="209431" y="3620708"/>
          <a:ext cx="380785" cy="3807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23BF7-A3DF-4DA3-ADC0-2F06CA6D1F0E}">
      <dsp:nvSpPr>
        <dsp:cNvPr id="0" name=""/>
        <dsp:cNvSpPr/>
      </dsp:nvSpPr>
      <dsp:spPr>
        <a:xfrm>
          <a:off x="799648" y="3464933"/>
          <a:ext cx="9715951" cy="69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72" tIns="73272" rIns="73272" bIns="73272" numCol="1" spcCol="1270" anchor="ctr" anchorCtr="0">
          <a:noAutofit/>
        </a:bodyPr>
        <a:lstStyle/>
        <a:p>
          <a:pPr marL="0" lvl="0" indent="0" algn="l" defTabSz="844550">
            <a:lnSpc>
              <a:spcPct val="100000"/>
            </a:lnSpc>
            <a:spcBef>
              <a:spcPct val="0"/>
            </a:spcBef>
            <a:spcAft>
              <a:spcPct val="35000"/>
            </a:spcAft>
            <a:buNone/>
          </a:pPr>
          <a:r>
            <a:rPr lang="en-US" sz="1900" kern="1200"/>
            <a:t>Partnerships are extremely important</a:t>
          </a:r>
        </a:p>
      </dsp:txBody>
      <dsp:txXfrm>
        <a:off x="799648" y="3464933"/>
        <a:ext cx="9715951" cy="692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45174-6979-42FC-AE82-5DDA2F24F6FE}">
      <dsp:nvSpPr>
        <dsp:cNvPr id="0" name=""/>
        <dsp:cNvSpPr/>
      </dsp:nvSpPr>
      <dsp:spPr>
        <a:xfrm>
          <a:off x="0" y="507"/>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985F8-0011-49DD-9728-717BB199B573}">
      <dsp:nvSpPr>
        <dsp:cNvPr id="0" name=""/>
        <dsp:cNvSpPr/>
      </dsp:nvSpPr>
      <dsp:spPr>
        <a:xfrm>
          <a:off x="359500" y="267904"/>
          <a:ext cx="653636" cy="653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BC74E-EEA3-406E-8819-01A022529C05}">
      <dsp:nvSpPr>
        <dsp:cNvPr id="0" name=""/>
        <dsp:cNvSpPr/>
      </dsp:nvSpPr>
      <dsp:spPr>
        <a:xfrm>
          <a:off x="1372636" y="507"/>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Shift to value-based care</a:t>
          </a:r>
        </a:p>
      </dsp:txBody>
      <dsp:txXfrm>
        <a:off x="1372636" y="507"/>
        <a:ext cx="9142963" cy="1188429"/>
      </dsp:txXfrm>
    </dsp:sp>
    <dsp:sp modelId="{223E8B75-2905-444B-9585-E950DBB99E70}">
      <dsp:nvSpPr>
        <dsp:cNvPr id="0" name=""/>
        <dsp:cNvSpPr/>
      </dsp:nvSpPr>
      <dsp:spPr>
        <a:xfrm>
          <a:off x="0" y="1486045"/>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7FF18-B4A8-4D2C-A9CE-4A0D871474A4}">
      <dsp:nvSpPr>
        <dsp:cNvPr id="0" name=""/>
        <dsp:cNvSpPr/>
      </dsp:nvSpPr>
      <dsp:spPr>
        <a:xfrm>
          <a:off x="359500" y="1753441"/>
          <a:ext cx="653636" cy="653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240ED-FEA5-49C7-B24F-32AA47670F82}">
      <dsp:nvSpPr>
        <dsp:cNvPr id="0" name=""/>
        <dsp:cNvSpPr/>
      </dsp:nvSpPr>
      <dsp:spPr>
        <a:xfrm>
          <a:off x="1372636" y="1486045"/>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New Certified Community Behavioral Health Clinics</a:t>
          </a:r>
        </a:p>
      </dsp:txBody>
      <dsp:txXfrm>
        <a:off x="1372636" y="1486045"/>
        <a:ext cx="9142963" cy="1188429"/>
      </dsp:txXfrm>
    </dsp:sp>
    <dsp:sp modelId="{72448C48-3373-497A-BC4E-9239B2A5DBEC}">
      <dsp:nvSpPr>
        <dsp:cNvPr id="0" name=""/>
        <dsp:cNvSpPr/>
      </dsp:nvSpPr>
      <dsp:spPr>
        <a:xfrm>
          <a:off x="0" y="2971582"/>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2D369-5C5F-4826-870A-A0A98B104628}">
      <dsp:nvSpPr>
        <dsp:cNvPr id="0" name=""/>
        <dsp:cNvSpPr/>
      </dsp:nvSpPr>
      <dsp:spPr>
        <a:xfrm>
          <a:off x="359500" y="3238979"/>
          <a:ext cx="653636" cy="653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50BAF-9BDA-4FE8-9751-976601BF6698}">
      <dsp:nvSpPr>
        <dsp:cNvPr id="0" name=""/>
        <dsp:cNvSpPr/>
      </dsp:nvSpPr>
      <dsp:spPr>
        <a:xfrm>
          <a:off x="1372636" y="2971582"/>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Shift to a larger online presence</a:t>
          </a:r>
        </a:p>
      </dsp:txBody>
      <dsp:txXfrm>
        <a:off x="1372636" y="2971582"/>
        <a:ext cx="9142963" cy="1188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6E275-B134-4E8E-81A6-430C49718630}">
      <dsp:nvSpPr>
        <dsp:cNvPr id="0" name=""/>
        <dsp:cNvSpPr/>
      </dsp:nvSpPr>
      <dsp:spPr>
        <a:xfrm>
          <a:off x="139660" y="1015"/>
          <a:ext cx="3198837" cy="1919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Industry is at the whim of the government</a:t>
          </a:r>
        </a:p>
      </dsp:txBody>
      <dsp:txXfrm>
        <a:off x="139660" y="1015"/>
        <a:ext cx="3198837" cy="1919302"/>
      </dsp:txXfrm>
    </dsp:sp>
    <dsp:sp modelId="{4D28751C-1C78-491F-B74E-9AB43D3E7858}">
      <dsp:nvSpPr>
        <dsp:cNvPr id="0" name=""/>
        <dsp:cNvSpPr/>
      </dsp:nvSpPr>
      <dsp:spPr>
        <a:xfrm>
          <a:off x="3658381" y="0"/>
          <a:ext cx="3198837" cy="1919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New market share available</a:t>
          </a:r>
        </a:p>
      </dsp:txBody>
      <dsp:txXfrm>
        <a:off x="3658381" y="0"/>
        <a:ext cx="3198837" cy="1919302"/>
      </dsp:txXfrm>
    </dsp:sp>
    <dsp:sp modelId="{B04445E3-42B5-4024-9895-1B975D2555C7}">
      <dsp:nvSpPr>
        <dsp:cNvPr id="0" name=""/>
        <dsp:cNvSpPr/>
      </dsp:nvSpPr>
      <dsp:spPr>
        <a:xfrm>
          <a:off x="7177102" y="1015"/>
          <a:ext cx="3198837" cy="1919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Largest target audience is African American Males</a:t>
          </a:r>
        </a:p>
        <a:p>
          <a:pPr marL="171450" lvl="1" indent="-171450" algn="l" defTabSz="844550">
            <a:lnSpc>
              <a:spcPct val="90000"/>
            </a:lnSpc>
            <a:spcBef>
              <a:spcPct val="0"/>
            </a:spcBef>
            <a:spcAft>
              <a:spcPct val="15000"/>
            </a:spcAft>
            <a:buChar char="•"/>
          </a:pPr>
          <a:r>
            <a:rPr lang="en-US" sz="1900" kern="1200"/>
            <a:t>Children under 18 are also a large market</a:t>
          </a:r>
        </a:p>
      </dsp:txBody>
      <dsp:txXfrm>
        <a:off x="7177102" y="1015"/>
        <a:ext cx="3198837" cy="1919302"/>
      </dsp:txXfrm>
    </dsp:sp>
    <dsp:sp modelId="{5519B4C8-4EAD-4F2F-B3C8-E93FEDE05B2B}">
      <dsp:nvSpPr>
        <dsp:cNvPr id="0" name=""/>
        <dsp:cNvSpPr/>
      </dsp:nvSpPr>
      <dsp:spPr>
        <a:xfrm>
          <a:off x="139660" y="2240201"/>
          <a:ext cx="3198837" cy="1919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Online advertising is effective</a:t>
          </a:r>
        </a:p>
      </dsp:txBody>
      <dsp:txXfrm>
        <a:off x="139660" y="2240201"/>
        <a:ext cx="3198837" cy="1919302"/>
      </dsp:txXfrm>
    </dsp:sp>
    <dsp:sp modelId="{51F21EF2-2B0B-4BF7-9835-B0107DDF21A2}">
      <dsp:nvSpPr>
        <dsp:cNvPr id="0" name=""/>
        <dsp:cNvSpPr/>
      </dsp:nvSpPr>
      <dsp:spPr>
        <a:xfrm>
          <a:off x="3658381" y="2240201"/>
          <a:ext cx="3198837" cy="1919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Using bad weather as an advantage</a:t>
          </a:r>
        </a:p>
      </dsp:txBody>
      <dsp:txXfrm>
        <a:off x="3658381" y="2240201"/>
        <a:ext cx="3198837" cy="1919302"/>
      </dsp:txXfrm>
    </dsp:sp>
    <dsp:sp modelId="{7046C7B1-E761-4F20-B257-6086DDFFC60D}">
      <dsp:nvSpPr>
        <dsp:cNvPr id="0" name=""/>
        <dsp:cNvSpPr/>
      </dsp:nvSpPr>
      <dsp:spPr>
        <a:xfrm>
          <a:off x="7177102" y="2240201"/>
          <a:ext cx="3198837" cy="1919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HIPPA compliance is an oppurtunity</a:t>
          </a:r>
        </a:p>
      </dsp:txBody>
      <dsp:txXfrm>
        <a:off x="7177102" y="2240201"/>
        <a:ext cx="3198837" cy="1919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35DFE-2C62-4534-9403-199EE1190B7D}">
      <dsp:nvSpPr>
        <dsp:cNvPr id="0" name=""/>
        <dsp:cNvSpPr/>
      </dsp:nvSpPr>
      <dsp:spPr>
        <a:xfrm>
          <a:off x="1283" y="411941"/>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D64A10-4F30-4B29-806D-5BA5F21C9F6A}">
      <dsp:nvSpPr>
        <dsp:cNvPr id="0" name=""/>
        <dsp:cNvSpPr/>
      </dsp:nvSpPr>
      <dsp:spPr>
        <a:xfrm>
          <a:off x="501904" y="887531"/>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Both sectors have the same marketing implications</a:t>
          </a:r>
        </a:p>
      </dsp:txBody>
      <dsp:txXfrm>
        <a:off x="585701" y="971328"/>
        <a:ext cx="4337991" cy="2693452"/>
      </dsp:txXfrm>
    </dsp:sp>
    <dsp:sp modelId="{A0961A95-00D5-49F2-86B9-8C85CCF91ABF}">
      <dsp:nvSpPr>
        <dsp:cNvPr id="0" name=""/>
        <dsp:cNvSpPr/>
      </dsp:nvSpPr>
      <dsp:spPr>
        <a:xfrm>
          <a:off x="5508110" y="411941"/>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958FE-C23F-4F5D-95D1-5314D5C4BD30}">
      <dsp:nvSpPr>
        <dsp:cNvPr id="0" name=""/>
        <dsp:cNvSpPr/>
      </dsp:nvSpPr>
      <dsp:spPr>
        <a:xfrm>
          <a:off x="6008730" y="887531"/>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Marketing is the easiest for non-profits in this industry</a:t>
          </a:r>
        </a:p>
      </dsp:txBody>
      <dsp:txXfrm>
        <a:off x="6092527" y="971328"/>
        <a:ext cx="4337991" cy="2693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D93C8-E215-4D22-BEA3-8DB9EACBD4D2}">
      <dsp:nvSpPr>
        <dsp:cNvPr id="0" name=""/>
        <dsp:cNvSpPr/>
      </dsp:nvSpPr>
      <dsp:spPr>
        <a:xfrm>
          <a:off x="0" y="691361"/>
          <a:ext cx="6651253"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4A18F7-3949-4787-AA4E-4A4EA51E858A}">
      <dsp:nvSpPr>
        <dsp:cNvPr id="0" name=""/>
        <dsp:cNvSpPr/>
      </dsp:nvSpPr>
      <dsp:spPr>
        <a:xfrm>
          <a:off x="332562" y="292841"/>
          <a:ext cx="4655877"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200150">
            <a:lnSpc>
              <a:spcPct val="90000"/>
            </a:lnSpc>
            <a:spcBef>
              <a:spcPct val="0"/>
            </a:spcBef>
            <a:spcAft>
              <a:spcPct val="35000"/>
            </a:spcAft>
            <a:buNone/>
          </a:pPr>
          <a:r>
            <a:rPr lang="en-US" sz="2700" kern="1200"/>
            <a:t>In person representatives</a:t>
          </a:r>
        </a:p>
      </dsp:txBody>
      <dsp:txXfrm>
        <a:off x="371470" y="331749"/>
        <a:ext cx="4578061" cy="719224"/>
      </dsp:txXfrm>
    </dsp:sp>
    <dsp:sp modelId="{5BC9C476-C5B5-4F5E-909A-3A3B53176163}">
      <dsp:nvSpPr>
        <dsp:cNvPr id="0" name=""/>
        <dsp:cNvSpPr/>
      </dsp:nvSpPr>
      <dsp:spPr>
        <a:xfrm>
          <a:off x="0" y="1916081"/>
          <a:ext cx="6651253" cy="680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90433-FD2F-4BED-9D46-1D2043529203}">
      <dsp:nvSpPr>
        <dsp:cNvPr id="0" name=""/>
        <dsp:cNvSpPr/>
      </dsp:nvSpPr>
      <dsp:spPr>
        <a:xfrm>
          <a:off x="332562" y="1517561"/>
          <a:ext cx="4655877" cy="79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200150">
            <a:lnSpc>
              <a:spcPct val="90000"/>
            </a:lnSpc>
            <a:spcBef>
              <a:spcPct val="0"/>
            </a:spcBef>
            <a:spcAft>
              <a:spcPct val="35000"/>
            </a:spcAft>
            <a:buNone/>
          </a:pPr>
          <a:r>
            <a:rPr lang="en-US" sz="2700" kern="1200"/>
            <a:t>In Person advertisements</a:t>
          </a:r>
        </a:p>
      </dsp:txBody>
      <dsp:txXfrm>
        <a:off x="371470" y="1556469"/>
        <a:ext cx="4578061" cy="719224"/>
      </dsp:txXfrm>
    </dsp:sp>
    <dsp:sp modelId="{2C79DB07-1480-490D-9103-3F609C9DB6BC}">
      <dsp:nvSpPr>
        <dsp:cNvPr id="0" name=""/>
        <dsp:cNvSpPr/>
      </dsp:nvSpPr>
      <dsp:spPr>
        <a:xfrm>
          <a:off x="0" y="3140802"/>
          <a:ext cx="6651253" cy="680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4004A-6DA5-4D61-96C1-31C511DBBBBE}">
      <dsp:nvSpPr>
        <dsp:cNvPr id="0" name=""/>
        <dsp:cNvSpPr/>
      </dsp:nvSpPr>
      <dsp:spPr>
        <a:xfrm>
          <a:off x="332562" y="2742281"/>
          <a:ext cx="4655877" cy="79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200150">
            <a:lnSpc>
              <a:spcPct val="90000"/>
            </a:lnSpc>
            <a:spcBef>
              <a:spcPct val="0"/>
            </a:spcBef>
            <a:spcAft>
              <a:spcPct val="35000"/>
            </a:spcAft>
            <a:buNone/>
          </a:pPr>
          <a:r>
            <a:rPr lang="en-US" sz="2700" kern="1200"/>
            <a:t>Online advertisements</a:t>
          </a:r>
        </a:p>
      </dsp:txBody>
      <dsp:txXfrm>
        <a:off x="371470" y="2781189"/>
        <a:ext cx="4578061" cy="719224"/>
      </dsp:txXfrm>
    </dsp:sp>
    <dsp:sp modelId="{CDA47CFB-65B1-4924-84E8-5E13A7D0DB5A}">
      <dsp:nvSpPr>
        <dsp:cNvPr id="0" name=""/>
        <dsp:cNvSpPr/>
      </dsp:nvSpPr>
      <dsp:spPr>
        <a:xfrm>
          <a:off x="0" y="4365522"/>
          <a:ext cx="6651253" cy="680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3E8F42-3A30-4E06-8E05-3AEAAC45E15E}">
      <dsp:nvSpPr>
        <dsp:cNvPr id="0" name=""/>
        <dsp:cNvSpPr/>
      </dsp:nvSpPr>
      <dsp:spPr>
        <a:xfrm>
          <a:off x="332562" y="3967002"/>
          <a:ext cx="4655877" cy="797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1200150">
            <a:lnSpc>
              <a:spcPct val="90000"/>
            </a:lnSpc>
            <a:spcBef>
              <a:spcPct val="0"/>
            </a:spcBef>
            <a:spcAft>
              <a:spcPct val="35000"/>
            </a:spcAft>
            <a:buNone/>
          </a:pPr>
          <a:r>
            <a:rPr lang="en-US" sz="2700" kern="1200"/>
            <a:t>Partnerships</a:t>
          </a:r>
        </a:p>
      </dsp:txBody>
      <dsp:txXfrm>
        <a:off x="371470" y="4005910"/>
        <a:ext cx="4578061"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02B0-5BDB-4815-911A-7B24D55A0D8F}">
      <dsp:nvSpPr>
        <dsp:cNvPr id="0" name=""/>
        <dsp:cNvSpPr/>
      </dsp:nvSpPr>
      <dsp:spPr>
        <a:xfrm>
          <a:off x="0" y="2215"/>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81285-4741-45BC-A236-3D2332D22F23}">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90DA81-FA48-41E3-AC0E-4486E61D2740}">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Website potentially malicious</a:t>
          </a:r>
        </a:p>
      </dsp:txBody>
      <dsp:txXfrm>
        <a:off x="1297085" y="2215"/>
        <a:ext cx="5354167" cy="1123017"/>
      </dsp:txXfrm>
    </dsp:sp>
    <dsp:sp modelId="{6EE1C4E3-53E0-4D40-B2C2-0FC070AF4F96}">
      <dsp:nvSpPr>
        <dsp:cNvPr id="0" name=""/>
        <dsp:cNvSpPr/>
      </dsp:nvSpPr>
      <dsp:spPr>
        <a:xfrm>
          <a:off x="0" y="1405987"/>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50D86-9B5E-4CC2-B573-AD090342C60C}">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189C80-2B45-4A3A-923E-9C23590E759C}">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Success stories on social media</a:t>
          </a:r>
        </a:p>
      </dsp:txBody>
      <dsp:txXfrm>
        <a:off x="1297085" y="1405987"/>
        <a:ext cx="5354167" cy="1123017"/>
      </dsp:txXfrm>
    </dsp:sp>
    <dsp:sp modelId="{068853E4-B2DA-4F0C-A751-90C664E85242}">
      <dsp:nvSpPr>
        <dsp:cNvPr id="0" name=""/>
        <dsp:cNvSpPr/>
      </dsp:nvSpPr>
      <dsp:spPr>
        <a:xfrm>
          <a:off x="0" y="2809759"/>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8681D-F34A-4A70-B0F7-3AB3C7A14C52}">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12F50-F611-4FB8-861E-87792618E71C}">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More focus on workforce development</a:t>
          </a:r>
        </a:p>
      </dsp:txBody>
      <dsp:txXfrm>
        <a:off x="1297085" y="2809759"/>
        <a:ext cx="5354167" cy="1123017"/>
      </dsp:txXfrm>
    </dsp:sp>
    <dsp:sp modelId="{797F72DB-AE6C-44A1-A446-24170BA58B2D}">
      <dsp:nvSpPr>
        <dsp:cNvPr id="0" name=""/>
        <dsp:cNvSpPr/>
      </dsp:nvSpPr>
      <dsp:spPr>
        <a:xfrm>
          <a:off x="0" y="4213530"/>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151E0-E0BD-4C2C-9912-CF2257CB6B91}">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ABAA6-BBC6-444D-A766-1D66312D891E}">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Not turning people away</a:t>
          </a:r>
        </a:p>
      </dsp:txBody>
      <dsp:txXfrm>
        <a:off x="1297085" y="4213530"/>
        <a:ext cx="5354167" cy="11230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57DA0-D603-4C19-A236-5C3ED80B55E3}">
      <dsp:nvSpPr>
        <dsp:cNvPr id="0" name=""/>
        <dsp:cNvSpPr/>
      </dsp:nvSpPr>
      <dsp:spPr>
        <a:xfrm>
          <a:off x="1110707" y="1602507"/>
          <a:ext cx="885967"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BBD166-5D79-4546-9759-DBC01BD47662}">
      <dsp:nvSpPr>
        <dsp:cNvPr id="0" name=""/>
        <dsp:cNvSpPr/>
      </dsp:nvSpPr>
      <dsp:spPr>
        <a:xfrm>
          <a:off x="2049833" y="1528122"/>
          <a:ext cx="101886" cy="190842"/>
        </a:xfrm>
        <a:prstGeom prst="chevron">
          <a:avLst>
            <a:gd name="adj" fmla="val 90000"/>
          </a:avLst>
        </a:prstGeom>
        <a:solidFill>
          <a:schemeClr val="accent2">
            <a:tint val="40000"/>
            <a:alpha val="90000"/>
            <a:hueOff val="-209656"/>
            <a:satOff val="1238"/>
            <a:lumOff val="177"/>
            <a:alphaOff val="0"/>
          </a:schemeClr>
        </a:solidFill>
        <a:ln w="12700" cap="flat" cmpd="sng" algn="ctr">
          <a:solidFill>
            <a:schemeClr val="accent2">
              <a:tint val="40000"/>
              <a:alpha val="90000"/>
              <a:hueOff val="-209656"/>
              <a:satOff val="1238"/>
              <a:lumOff val="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9534BC-E4DF-4800-94F8-AE511999E066}">
      <dsp:nvSpPr>
        <dsp:cNvPr id="0" name=""/>
        <dsp:cNvSpPr/>
      </dsp:nvSpPr>
      <dsp:spPr>
        <a:xfrm>
          <a:off x="550952" y="1153535"/>
          <a:ext cx="898016" cy="89801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48" tIns="34848" rIns="34848" bIns="3484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82463" y="1285046"/>
        <a:ext cx="634994" cy="634994"/>
      </dsp:txXfrm>
    </dsp:sp>
    <dsp:sp modelId="{A854D175-39A2-41D8-BE19-60AE2354D00C}">
      <dsp:nvSpPr>
        <dsp:cNvPr id="0" name=""/>
        <dsp:cNvSpPr/>
      </dsp:nvSpPr>
      <dsp:spPr>
        <a:xfrm>
          <a:off x="3247" y="2216696"/>
          <a:ext cx="1993427" cy="1965600"/>
        </a:xfrm>
        <a:prstGeom prst="upArrowCallout">
          <a:avLst>
            <a:gd name="adj1" fmla="val 50000"/>
            <a:gd name="adj2" fmla="val 20000"/>
            <a:gd name="adj3" fmla="val 20000"/>
            <a:gd name="adj4" fmla="val 100000"/>
          </a:avLst>
        </a:prstGeom>
        <a:solidFill>
          <a:schemeClr val="accent2">
            <a:tint val="40000"/>
            <a:alpha val="90000"/>
            <a:hueOff val="-419313"/>
            <a:satOff val="2476"/>
            <a:lumOff val="354"/>
            <a:alphaOff val="0"/>
          </a:schemeClr>
        </a:solidFill>
        <a:ln w="12700" cap="flat" cmpd="sng" algn="ctr">
          <a:solidFill>
            <a:schemeClr val="accent2">
              <a:tint val="40000"/>
              <a:alpha val="90000"/>
              <a:hueOff val="-419313"/>
              <a:satOff val="2476"/>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244" tIns="165100" rIns="157244" bIns="165100" numCol="1" spcCol="1270" anchor="t" anchorCtr="0">
          <a:noAutofit/>
        </a:bodyPr>
        <a:lstStyle/>
        <a:p>
          <a:pPr marL="0" lvl="0" indent="0" algn="l" defTabSz="800100">
            <a:lnSpc>
              <a:spcPct val="90000"/>
            </a:lnSpc>
            <a:spcBef>
              <a:spcPct val="0"/>
            </a:spcBef>
            <a:spcAft>
              <a:spcPct val="35000"/>
            </a:spcAft>
            <a:buNone/>
          </a:pPr>
          <a:r>
            <a:rPr lang="en-US" sz="1800" kern="1200"/>
            <a:t>Build a main list</a:t>
          </a:r>
        </a:p>
      </dsp:txBody>
      <dsp:txXfrm>
        <a:off x="3247" y="2609816"/>
        <a:ext cx="1993427" cy="1572480"/>
      </dsp:txXfrm>
    </dsp:sp>
    <dsp:sp modelId="{18AF3571-330C-4E94-9CC8-466BC98E4E50}">
      <dsp:nvSpPr>
        <dsp:cNvPr id="0" name=""/>
        <dsp:cNvSpPr/>
      </dsp:nvSpPr>
      <dsp:spPr>
        <a:xfrm>
          <a:off x="2218166" y="1603745"/>
          <a:ext cx="1993427" cy="72"/>
        </a:xfrm>
        <a:prstGeom prst="rect">
          <a:avLst/>
        </a:prstGeom>
        <a:solidFill>
          <a:schemeClr val="accent2">
            <a:tint val="40000"/>
            <a:alpha val="90000"/>
            <a:hueOff val="-628969"/>
            <a:satOff val="3715"/>
            <a:lumOff val="531"/>
            <a:alphaOff val="0"/>
          </a:schemeClr>
        </a:solidFill>
        <a:ln w="12700" cap="flat" cmpd="sng" algn="ctr">
          <a:solidFill>
            <a:schemeClr val="accent2">
              <a:tint val="40000"/>
              <a:alpha val="90000"/>
              <a:hueOff val="-628969"/>
              <a:satOff val="3715"/>
              <a:lumOff val="5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C96AFF-274B-409B-9AF9-B75E430A1685}">
      <dsp:nvSpPr>
        <dsp:cNvPr id="0" name=""/>
        <dsp:cNvSpPr/>
      </dsp:nvSpPr>
      <dsp:spPr>
        <a:xfrm>
          <a:off x="4264752" y="1529155"/>
          <a:ext cx="101886" cy="191896"/>
        </a:xfrm>
        <a:prstGeom prst="chevron">
          <a:avLst>
            <a:gd name="adj" fmla="val 90000"/>
          </a:avLst>
        </a:prstGeom>
        <a:solidFill>
          <a:schemeClr val="accent2">
            <a:tint val="40000"/>
            <a:alpha val="90000"/>
            <a:hueOff val="-838625"/>
            <a:satOff val="4953"/>
            <a:lumOff val="708"/>
            <a:alphaOff val="0"/>
          </a:schemeClr>
        </a:solidFill>
        <a:ln w="12700" cap="flat" cmpd="sng" algn="ctr">
          <a:solidFill>
            <a:schemeClr val="accent2">
              <a:tint val="40000"/>
              <a:alpha val="90000"/>
              <a:hueOff val="-838625"/>
              <a:satOff val="4953"/>
              <a:lumOff val="7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A97E0D-67D5-4455-806D-AC76D45A50F4}">
      <dsp:nvSpPr>
        <dsp:cNvPr id="0" name=""/>
        <dsp:cNvSpPr/>
      </dsp:nvSpPr>
      <dsp:spPr>
        <a:xfrm>
          <a:off x="2765872" y="1154773"/>
          <a:ext cx="898016" cy="898016"/>
        </a:xfrm>
        <a:prstGeom prst="ellipse">
          <a:avLst/>
        </a:prstGeom>
        <a:solidFill>
          <a:schemeClr val="accent2">
            <a:hueOff val="-754412"/>
            <a:satOff val="-241"/>
            <a:lumOff val="3529"/>
            <a:alphaOff val="0"/>
          </a:schemeClr>
        </a:solidFill>
        <a:ln w="12700" cap="flat" cmpd="sng" algn="ctr">
          <a:solidFill>
            <a:schemeClr val="accent2">
              <a:hueOff val="-754412"/>
              <a:satOff val="-241"/>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48" tIns="34848" rIns="34848" bIns="3484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897383" y="1286284"/>
        <a:ext cx="634994" cy="634994"/>
      </dsp:txXfrm>
    </dsp:sp>
    <dsp:sp modelId="{604736ED-6605-4FCD-8445-5B85C7269D40}">
      <dsp:nvSpPr>
        <dsp:cNvPr id="0" name=""/>
        <dsp:cNvSpPr/>
      </dsp:nvSpPr>
      <dsp:spPr>
        <a:xfrm>
          <a:off x="2218166" y="2219628"/>
          <a:ext cx="1993427" cy="1965600"/>
        </a:xfrm>
        <a:prstGeom prst="upArrowCallout">
          <a:avLst>
            <a:gd name="adj1" fmla="val 50000"/>
            <a:gd name="adj2" fmla="val 20000"/>
            <a:gd name="adj3" fmla="val 20000"/>
            <a:gd name="adj4" fmla="val 100000"/>
          </a:avLst>
        </a:prstGeom>
        <a:solidFill>
          <a:schemeClr val="accent2">
            <a:tint val="40000"/>
            <a:alpha val="90000"/>
            <a:hueOff val="-1048282"/>
            <a:satOff val="6191"/>
            <a:lumOff val="885"/>
            <a:alphaOff val="0"/>
          </a:schemeClr>
        </a:solidFill>
        <a:ln w="12700" cap="flat" cmpd="sng" algn="ctr">
          <a:solidFill>
            <a:schemeClr val="accent2">
              <a:tint val="40000"/>
              <a:alpha val="90000"/>
              <a:hueOff val="-1048282"/>
              <a:satOff val="6191"/>
              <a:lumOff val="8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244" tIns="165100" rIns="157244" bIns="165100" numCol="1" spcCol="1270" anchor="t" anchorCtr="0">
          <a:noAutofit/>
        </a:bodyPr>
        <a:lstStyle/>
        <a:p>
          <a:pPr marL="0" lvl="0" indent="0" algn="l" defTabSz="800100">
            <a:lnSpc>
              <a:spcPct val="90000"/>
            </a:lnSpc>
            <a:spcBef>
              <a:spcPct val="0"/>
            </a:spcBef>
            <a:spcAft>
              <a:spcPct val="35000"/>
            </a:spcAft>
            <a:buNone/>
          </a:pPr>
          <a:r>
            <a:rPr lang="en-US" sz="1800" kern="1200"/>
            <a:t>Compare list to competitors</a:t>
          </a:r>
        </a:p>
      </dsp:txBody>
      <dsp:txXfrm>
        <a:off x="2218166" y="2612748"/>
        <a:ext cx="1993427" cy="1572480"/>
      </dsp:txXfrm>
    </dsp:sp>
    <dsp:sp modelId="{37D7D08D-AA1D-423A-A3B9-4FB81132364D}">
      <dsp:nvSpPr>
        <dsp:cNvPr id="0" name=""/>
        <dsp:cNvSpPr/>
      </dsp:nvSpPr>
      <dsp:spPr>
        <a:xfrm>
          <a:off x="4433086" y="1603746"/>
          <a:ext cx="996713" cy="72"/>
        </a:xfrm>
        <a:prstGeom prst="rect">
          <a:avLst/>
        </a:prstGeom>
        <a:solidFill>
          <a:schemeClr val="accent2">
            <a:tint val="40000"/>
            <a:alpha val="90000"/>
            <a:hueOff val="-1257938"/>
            <a:satOff val="7429"/>
            <a:lumOff val="1062"/>
            <a:alphaOff val="0"/>
          </a:schemeClr>
        </a:solidFill>
        <a:ln w="12700" cap="flat" cmpd="sng" algn="ctr">
          <a:solidFill>
            <a:schemeClr val="accent2">
              <a:tint val="40000"/>
              <a:alpha val="90000"/>
              <a:hueOff val="-1257938"/>
              <a:satOff val="7429"/>
              <a:lumOff val="10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12862-D7AB-4455-B51C-51A96B9BC94C}">
      <dsp:nvSpPr>
        <dsp:cNvPr id="0" name=""/>
        <dsp:cNvSpPr/>
      </dsp:nvSpPr>
      <dsp:spPr>
        <a:xfrm>
          <a:off x="4980791" y="1154773"/>
          <a:ext cx="898016" cy="898016"/>
        </a:xfrm>
        <a:prstGeom prst="ellipse">
          <a:avLst/>
        </a:prstGeom>
        <a:solidFill>
          <a:schemeClr val="accent2">
            <a:hueOff val="-1508825"/>
            <a:satOff val="-482"/>
            <a:lumOff val="7059"/>
            <a:alphaOff val="0"/>
          </a:schemeClr>
        </a:solidFill>
        <a:ln w="12700" cap="flat" cmpd="sng" algn="ctr">
          <a:solidFill>
            <a:schemeClr val="accent2">
              <a:hueOff val="-1508825"/>
              <a:satOff val="-482"/>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48" tIns="34848" rIns="34848" bIns="3484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12302" y="1286284"/>
        <a:ext cx="634994" cy="634994"/>
      </dsp:txXfrm>
    </dsp:sp>
    <dsp:sp modelId="{628C04E1-E830-4545-9347-410D812AE056}">
      <dsp:nvSpPr>
        <dsp:cNvPr id="0" name=""/>
        <dsp:cNvSpPr/>
      </dsp:nvSpPr>
      <dsp:spPr>
        <a:xfrm>
          <a:off x="4433086" y="2219628"/>
          <a:ext cx="1993427" cy="1965600"/>
        </a:xfrm>
        <a:prstGeom prst="upArrowCallout">
          <a:avLst>
            <a:gd name="adj1" fmla="val 50000"/>
            <a:gd name="adj2" fmla="val 20000"/>
            <a:gd name="adj3" fmla="val 20000"/>
            <a:gd name="adj4" fmla="val 100000"/>
          </a:avLst>
        </a:prstGeom>
        <a:solidFill>
          <a:schemeClr val="accent2">
            <a:tint val="40000"/>
            <a:alpha val="90000"/>
            <a:hueOff val="-1677251"/>
            <a:satOff val="9906"/>
            <a:lumOff val="1416"/>
            <a:alphaOff val="0"/>
          </a:schemeClr>
        </a:solidFill>
        <a:ln w="12700" cap="flat" cmpd="sng" algn="ctr">
          <a:solidFill>
            <a:schemeClr val="accent2">
              <a:tint val="40000"/>
              <a:alpha val="90000"/>
              <a:hueOff val="-1677251"/>
              <a:satOff val="9906"/>
              <a:lumOff val="14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244" tIns="165100" rIns="157244" bIns="165100" numCol="1" spcCol="1270" anchor="t" anchorCtr="0">
          <a:noAutofit/>
        </a:bodyPr>
        <a:lstStyle/>
        <a:p>
          <a:pPr marL="0" lvl="0" indent="0" algn="l" defTabSz="800100">
            <a:lnSpc>
              <a:spcPct val="90000"/>
            </a:lnSpc>
            <a:spcBef>
              <a:spcPct val="0"/>
            </a:spcBef>
            <a:spcAft>
              <a:spcPct val="35000"/>
            </a:spcAft>
            <a:buNone/>
          </a:pPr>
          <a:r>
            <a:rPr lang="en-US" sz="1800" kern="1200"/>
            <a:t>Use analytics to refine list</a:t>
          </a:r>
        </a:p>
      </dsp:txBody>
      <dsp:txXfrm>
        <a:off x="4433086" y="2612748"/>
        <a:ext cx="1993427" cy="15724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2AB38-6D2E-4C46-91B8-52945D9B7DE4}">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79E23-47C4-49D6-BE89-6EA93F6A46AD}">
      <dsp:nvSpPr>
        <dsp:cNvPr id="0" name=""/>
        <dsp:cNvSpPr/>
      </dsp:nvSpPr>
      <dsp:spPr>
        <a:xfrm>
          <a:off x="0" y="0"/>
          <a:ext cx="10515600" cy="104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New program to get smartphone and access to internet</a:t>
          </a:r>
        </a:p>
      </dsp:txBody>
      <dsp:txXfrm>
        <a:off x="0" y="0"/>
        <a:ext cx="10515600" cy="1040130"/>
      </dsp:txXfrm>
    </dsp:sp>
    <dsp:sp modelId="{58405C71-E672-4957-A5A7-8E303951BE7C}">
      <dsp:nvSpPr>
        <dsp:cNvPr id="0" name=""/>
        <dsp:cNvSpPr/>
      </dsp:nvSpPr>
      <dsp:spPr>
        <a:xfrm>
          <a:off x="0" y="104013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C7CB7-6BA2-409C-A607-523A0C709AD4}">
      <dsp:nvSpPr>
        <dsp:cNvPr id="0" name=""/>
        <dsp:cNvSpPr/>
      </dsp:nvSpPr>
      <dsp:spPr>
        <a:xfrm>
          <a:off x="0" y="1040130"/>
          <a:ext cx="10515600" cy="104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HIPPA compliant infrastructure</a:t>
          </a:r>
        </a:p>
      </dsp:txBody>
      <dsp:txXfrm>
        <a:off x="0" y="1040130"/>
        <a:ext cx="10515600" cy="1040130"/>
      </dsp:txXfrm>
    </dsp:sp>
    <dsp:sp modelId="{871124B1-EB20-42EF-A1F8-4EA824057375}">
      <dsp:nvSpPr>
        <dsp:cNvPr id="0" name=""/>
        <dsp:cNvSpPr/>
      </dsp:nvSpPr>
      <dsp:spPr>
        <a:xfrm>
          <a:off x="0" y="20802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BB55A-76B0-4407-BF20-D6B9772D773A}">
      <dsp:nvSpPr>
        <dsp:cNvPr id="0" name=""/>
        <dsp:cNvSpPr/>
      </dsp:nvSpPr>
      <dsp:spPr>
        <a:xfrm>
          <a:off x="0" y="2080260"/>
          <a:ext cx="10515600" cy="104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More online advertising</a:t>
          </a:r>
        </a:p>
      </dsp:txBody>
      <dsp:txXfrm>
        <a:off x="0" y="2080260"/>
        <a:ext cx="10515600" cy="1040130"/>
      </dsp:txXfrm>
    </dsp:sp>
    <dsp:sp modelId="{1526D292-0806-4A81-8C8E-530533EA4D94}">
      <dsp:nvSpPr>
        <dsp:cNvPr id="0" name=""/>
        <dsp:cNvSpPr/>
      </dsp:nvSpPr>
      <dsp:spPr>
        <a:xfrm>
          <a:off x="0" y="312039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CA2C54-0A9F-4697-8807-3BA80F6BF201}">
      <dsp:nvSpPr>
        <dsp:cNvPr id="0" name=""/>
        <dsp:cNvSpPr/>
      </dsp:nvSpPr>
      <dsp:spPr>
        <a:xfrm>
          <a:off x="0" y="3120390"/>
          <a:ext cx="10515600" cy="104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New program for children under 18</a:t>
          </a:r>
        </a:p>
      </dsp:txBody>
      <dsp:txXfrm>
        <a:off x="0" y="3120390"/>
        <a:ext cx="10515600" cy="10401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5D1AE-68C4-4833-A102-B6162C679576}"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0D80D-5D42-4F58-9158-D5E5D25686A2}" type="slidenum">
              <a:rPr lang="en-US" smtClean="0"/>
              <a:t>‹#›</a:t>
            </a:fld>
            <a:endParaRPr lang="en-US"/>
          </a:p>
        </p:txBody>
      </p:sp>
    </p:spTree>
    <p:extLst>
      <p:ext uri="{BB962C8B-B14F-4D97-AF65-F5344CB8AC3E}">
        <p14:creationId xmlns:p14="http://schemas.microsoft.com/office/powerpoint/2010/main" val="1359650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outlook for the behavioral health industry in Maryland over the next few years is pretty good. While the projected total revenue is shrinking a tiny bit, the number of competitors is shrinking by a lot more. This means that there is a large amount of market share that will be up for grabs. Since Sheppard Pratt is the largest competitor, they will be the main competition for this newly available market share. Since the industry has large barriers to entry it is not likely that new companies will be after the new market share. One of the largest barriers is partnerships that you must make with other services like </a:t>
            </a:r>
            <a:r>
              <a:rPr lang="en-US" sz="1800" dirty="0">
                <a:effectLst/>
                <a:latin typeface="Times New Roman" panose="02020603050405020304" pitchFamily="18" charset="0"/>
                <a:ea typeface="Calibri" panose="020F0502020204030204" pitchFamily="34" charset="0"/>
              </a:rPr>
              <a:t>hospitals, homeless shelters, government agencies, school systems, and the list goes on. </a:t>
            </a:r>
            <a:endParaRPr lang="en-US" dirty="0"/>
          </a:p>
        </p:txBody>
      </p:sp>
      <p:sp>
        <p:nvSpPr>
          <p:cNvPr id="4" name="Slide Number Placeholder 3"/>
          <p:cNvSpPr>
            <a:spLocks noGrp="1"/>
          </p:cNvSpPr>
          <p:nvPr>
            <p:ph type="sldNum" sz="quarter" idx="5"/>
          </p:nvPr>
        </p:nvSpPr>
        <p:spPr/>
        <p:txBody>
          <a:bodyPr/>
          <a:lstStyle/>
          <a:p>
            <a:fld id="{D710D80D-5D42-4F58-9158-D5E5D25686A2}" type="slidenum">
              <a:rPr lang="en-US" smtClean="0"/>
              <a:t>2</a:t>
            </a:fld>
            <a:endParaRPr lang="en-US"/>
          </a:p>
        </p:txBody>
      </p:sp>
    </p:spTree>
    <p:extLst>
      <p:ext uri="{BB962C8B-B14F-4D97-AF65-F5344CB8AC3E}">
        <p14:creationId xmlns:p14="http://schemas.microsoft.com/office/powerpoint/2010/main" val="404295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new major trend in the industry that has not hit Maryland yet but likely will in the future is value-based care. This is going to be an important factor when making changes to the current business model. Thankfully value based care can go hand in hand with moving more of the business online. If Humanim sets up infrastructure to continue to use telehealth, then that enables Humanim to have a better system for value-based care. This is because telehealth allows for cheaper more frequent visits with clients compared to having the client come in to the office for a checkup. </a:t>
            </a:r>
          </a:p>
          <a:p>
            <a:r>
              <a:rPr lang="en-US" dirty="0"/>
              <a:t>	Another major trend that will likely hit Maryland in the near future is the opening of new certified community behavioral health clinics. Since the state legislature is currently pushing this bill Humanim should be ready to start building partnerships with these clinics as soon as they open. This will likely be a big opportunity for a lot of new business if Humanim can become the preferred company to work with for these clinics.</a:t>
            </a:r>
          </a:p>
        </p:txBody>
      </p:sp>
      <p:sp>
        <p:nvSpPr>
          <p:cNvPr id="4" name="Slide Number Placeholder 3"/>
          <p:cNvSpPr>
            <a:spLocks noGrp="1"/>
          </p:cNvSpPr>
          <p:nvPr>
            <p:ph type="sldNum" sz="quarter" idx="5"/>
          </p:nvPr>
        </p:nvSpPr>
        <p:spPr/>
        <p:txBody>
          <a:bodyPr/>
          <a:lstStyle/>
          <a:p>
            <a:fld id="{D710D80D-5D42-4F58-9158-D5E5D25686A2}" type="slidenum">
              <a:rPr lang="en-US" smtClean="0"/>
              <a:t>3</a:t>
            </a:fld>
            <a:endParaRPr lang="en-US"/>
          </a:p>
        </p:txBody>
      </p:sp>
    </p:spTree>
    <p:extLst>
      <p:ext uri="{BB962C8B-B14F-4D97-AF65-F5344CB8AC3E}">
        <p14:creationId xmlns:p14="http://schemas.microsoft.com/office/powerpoint/2010/main" val="336342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insights assist in strategic planning because they give a general outline of how different factors affect the industry. Each part of PESTEL plays an important role to show Humanim where their marketing efforts need to used.</a:t>
            </a:r>
          </a:p>
          <a:p>
            <a:r>
              <a:rPr lang="en-US" dirty="0"/>
              <a:t>	The first is that a lot of the market forces are determined by politics. While for a large company like Shepperd Pratt can lobby to make new legislature to benefit them, it does not help a company like Humanim all that much. The best thing Humanim can do in the political realm is to roll with the punches and make changes as they see them coming. It would be too expensive to try to lobby by themselves and with the limited funding Humanim has they would make little impact. The best Humanim can do is to donate to a super-</a:t>
            </a:r>
            <a:r>
              <a:rPr lang="en-US" dirty="0" err="1"/>
              <a:t>pac</a:t>
            </a:r>
            <a:r>
              <a:rPr lang="en-US" dirty="0"/>
              <a:t> that aligns with the goals they want.</a:t>
            </a:r>
          </a:p>
          <a:p>
            <a:r>
              <a:rPr lang="en-US" dirty="0"/>
              <a:t>	The second is that the economic projection show that there will be a good chunk of market share that will become available over the next few years. This means that Humanim should attempt to build partnerships with the competitors that are going to go out of business. If they can set up deals with these companies to take over their clients once they end their operations then it would guarantee that Humanim becomes the new owner of their market share.</a:t>
            </a:r>
          </a:p>
          <a:p>
            <a:r>
              <a:rPr lang="en-US" dirty="0"/>
              <a:t>	The third is that the largest target market is African American Males. This means that the Humanim marketing team should be working with focus groups and A/B testing different advertisements to see which one resonate with this audience the most. Another market that Humanim should look into creating a service for is children under 18. This is because it is a rather large group in Maryland with around 2 times more children under 18 than young adults 18-24.</a:t>
            </a:r>
          </a:p>
          <a:p>
            <a:r>
              <a:rPr lang="en-US" dirty="0"/>
              <a:t>	The fourth is that online advertising is effective with the target audience. While most people would assume that the homeless population does not have much internet access, that assumption is wrong in today’s world. According to a  study in 2018 by </a:t>
            </a:r>
            <a:r>
              <a:rPr lang="en-US" dirty="0" err="1"/>
              <a:t>VonHoltz</a:t>
            </a:r>
            <a:r>
              <a:rPr lang="en-US" dirty="0"/>
              <a:t> and collaborators around 56% access the internet everyday and 86% access is at least once a week. This means that using online advertising should be a high priority.</a:t>
            </a:r>
          </a:p>
          <a:p>
            <a:r>
              <a:rPr lang="en-US" dirty="0"/>
              <a:t>	The fifth is that the environment should be used as an advantage when advertising Humanim’s services. A homeless person is much less likely to be receptive to receiving assistance when it is a nice day out and they are comfortable. However, if you send out representatives to homeless camps on a rainy cold day, or a blistering hot day then they will find much more success. This is because they will not be comfortable in their living situation and when they hear that they could receive shelter from Humanim then they will want to listen.</a:t>
            </a:r>
          </a:p>
          <a:p>
            <a:r>
              <a:rPr lang="en-US" dirty="0"/>
              <a:t>	The last is that HIPPA compliance is an opportunity for more business. While it may be expensive to set up infrastructure to allow healthcare information to be transmitted online it is worth it. That is because it will help differentiate Humanim from the competition and allow them to provide better service. If clients don’t have to travel to the office to receive care then they may get care more often which will make Humanim more money, while also saving the client a lot of time from not having to commute to the office.</a:t>
            </a:r>
          </a:p>
        </p:txBody>
      </p:sp>
      <p:sp>
        <p:nvSpPr>
          <p:cNvPr id="4" name="Slide Number Placeholder 3"/>
          <p:cNvSpPr>
            <a:spLocks noGrp="1"/>
          </p:cNvSpPr>
          <p:nvPr>
            <p:ph type="sldNum" sz="quarter" idx="5"/>
          </p:nvPr>
        </p:nvSpPr>
        <p:spPr/>
        <p:txBody>
          <a:bodyPr/>
          <a:lstStyle/>
          <a:p>
            <a:fld id="{D710D80D-5D42-4F58-9158-D5E5D25686A2}" type="slidenum">
              <a:rPr lang="en-US" smtClean="0"/>
              <a:t>4</a:t>
            </a:fld>
            <a:endParaRPr lang="en-US"/>
          </a:p>
        </p:txBody>
      </p:sp>
    </p:spTree>
    <p:extLst>
      <p:ext uri="{BB962C8B-B14F-4D97-AF65-F5344CB8AC3E}">
        <p14:creationId xmlns:p14="http://schemas.microsoft.com/office/powerpoint/2010/main" val="325568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both public and private sectors are basically the same for the behavioral health industry is that the most important factor is awareness. Many of the clients are not aware these support programs even exist and the ones that are aware often have many misconceptions. So that is why awareness and education should be the main focus of marketing efforts. Getting the client aware the programs exist and then educating them on how  they work so they are trusting enough to get the support they need is of utmost importance. It is a common belief among homeless that “the man” is out to get them and looking to use them for their own gain. This belief can make many people warry of working with support programs. This is where awareness and education advertising can step in to inform them and change their mind to accept assistance.</a:t>
            </a:r>
          </a:p>
          <a:p>
            <a:r>
              <a:rPr lang="en-US" dirty="0"/>
              <a:t>	This wariness of the man using them is exactly why non-profits will have an easier time advertising. If the client is shown that the company is non-profit, and they are truly in the business of helping people not just making money then the client will be even more receptive to get help. The fact that Humanim is a non-profit should be found on all their advertisements and should be one of the first things a representative says when talking with a potential new client. </a:t>
            </a:r>
          </a:p>
        </p:txBody>
      </p:sp>
      <p:sp>
        <p:nvSpPr>
          <p:cNvPr id="4" name="Slide Number Placeholder 3"/>
          <p:cNvSpPr>
            <a:spLocks noGrp="1"/>
          </p:cNvSpPr>
          <p:nvPr>
            <p:ph type="sldNum" sz="quarter" idx="5"/>
          </p:nvPr>
        </p:nvSpPr>
        <p:spPr/>
        <p:txBody>
          <a:bodyPr/>
          <a:lstStyle/>
          <a:p>
            <a:fld id="{D710D80D-5D42-4F58-9158-D5E5D25686A2}" type="slidenum">
              <a:rPr lang="en-US" smtClean="0"/>
              <a:t>5</a:t>
            </a:fld>
            <a:endParaRPr lang="en-US"/>
          </a:p>
        </p:txBody>
      </p:sp>
    </p:spTree>
    <p:extLst>
      <p:ext uri="{BB962C8B-B14F-4D97-AF65-F5344CB8AC3E}">
        <p14:creationId xmlns:p14="http://schemas.microsoft.com/office/powerpoint/2010/main" val="251478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 things that currently differentiates Humanim from competitors is that they will not turn anyone away. This should be a main focus in the advertising of Humanim’s services. The whole point of the industry is helping people that were rejected from society. So, the fact that there are companies in this industry that turns people away is horrible. For many people being willing to help anyone will instantly make Humanim a better service than a company that turns people away. </a:t>
            </a:r>
          </a:p>
          <a:p>
            <a:r>
              <a:rPr lang="en-US" dirty="0"/>
              <a:t>	Another way that Humanim should be trying to differentiate themselves is by shifting to a more online focused treatment. There are government programs that can get anyone a free smartphone and access to the internet. That means that part of the service can be helping people get access to the internet and then proving them service through that internet. This will allow Humanim to provide service more often and at more convenience for the clients and referrals. If a hospital can refer a patient online by sending a quick email that will result in many more referrals and will be easier to negotiate new partnerships.</a:t>
            </a:r>
          </a:p>
        </p:txBody>
      </p:sp>
      <p:sp>
        <p:nvSpPr>
          <p:cNvPr id="4" name="Slide Number Placeholder 3"/>
          <p:cNvSpPr>
            <a:spLocks noGrp="1"/>
          </p:cNvSpPr>
          <p:nvPr>
            <p:ph type="sldNum" sz="quarter" idx="5"/>
          </p:nvPr>
        </p:nvSpPr>
        <p:spPr/>
        <p:txBody>
          <a:bodyPr/>
          <a:lstStyle/>
          <a:p>
            <a:fld id="{D710D80D-5D42-4F58-9158-D5E5D25686A2}" type="slidenum">
              <a:rPr lang="en-US" smtClean="0"/>
              <a:t>6</a:t>
            </a:fld>
            <a:endParaRPr lang="en-US"/>
          </a:p>
        </p:txBody>
      </p:sp>
    </p:spTree>
    <p:extLst>
      <p:ext uri="{BB962C8B-B14F-4D97-AF65-F5344CB8AC3E}">
        <p14:creationId xmlns:p14="http://schemas.microsoft.com/office/powerpoint/2010/main" val="378975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main channels that Humanim should be focused on advertising to.</a:t>
            </a:r>
          </a:p>
          <a:p>
            <a:r>
              <a:rPr lang="en-US" dirty="0"/>
              <a:t>	The first is in person representatives that will seek out new clients. They can go to homeless camps, food banks, walk the street, or even go to free way exits. They should go and find people in person and talk to them like a normal human. Start with small talk and get to know the person first. Don’t just jump into the services like a salesmen. Often times these people don’t have much human connection so just talking to the will go a long way in earning their trust. Then once they trust you, then you can start explaining to the services Humanim can help them get. To make this even more effective do it on a very cold or very hot day. This way they see that the representative is willing to go through a tough time to help them out, as well as the client realizing that they don’t have to endure such harsh weather if they get help.</a:t>
            </a:r>
          </a:p>
          <a:p>
            <a:r>
              <a:rPr lang="en-US" dirty="0"/>
              <a:t>	The second is in person advertisements. This includes things like signs on bus stops, posters, or even billboards. This would help reach the people that don’t have access to the internet. And that could be one of the things Humanim advertises on these things. While putting that you can get someone a job or a home may sound too good to be  true, telling them you can get them a phone may sound more reasonable. Once they get one service they will be more open to hearing about the other services as well. All these advertisements have to do is get the person to get their foot in the door. Instead of just putting a phone number on these ads, put that Humanim will have a booth setup at a location nearby to the ad on </a:t>
            </a:r>
            <a:r>
              <a:rPr lang="en-US" dirty="0" err="1"/>
              <a:t>sundays</a:t>
            </a:r>
            <a:r>
              <a:rPr lang="en-US" dirty="0"/>
              <a:t> for example. This way the potential client doesn’t have to find a way to call they can simply go to the location of the booth and talk to a representative about what services they can receive. </a:t>
            </a:r>
          </a:p>
          <a:p>
            <a:r>
              <a:rPr lang="en-US" dirty="0"/>
              <a:t>	The third is online advertising. This is the one that Humanim needs to work on the most as they have not been using it much. However, as shown before many of their potential clients do have access to the internet. This  is important because online advertising is the cheapest way to get your message to the most people nowadays. With analytics you can ensure that your ad is reaching the people that you need it to reach. Which doesn’t even have to only be the client themselves. It can be their family, a friend, a doctor, an ER nurse, their corner store worker, and the list goes on and on. Anyone that is involved in that potential clients life can see an ad online and then tell the person about it and get them in touch with Humanim. So, therefore creating an online ad that targets people in Humanim’s service areas would result in a lot of new business. Even just making people in the area aware that Humanim exists increases the likelihood of referrals. </a:t>
            </a:r>
          </a:p>
          <a:p>
            <a:r>
              <a:rPr lang="en-US" dirty="0"/>
              <a:t>	The last is partnerships. Referrals from other services that work with the same individuals is where Humanim receives most of their clients from. So focusing on maintaining and building these relationships is extremely important. A major step in the right direction is making the referral process easier by creating HIPPA compliant infrastructure. It is expensive but there is no getting around the fact that it is a must. The next is by providing the partners something that benefits them as well. This means referring Humanim’s clients to use their services as well. Or in the case of some hospitals maybe pushing those clients to not use that hospital and to instead use telehealth or keeping them out of the ER on bad weather days because the client now has a shelter. Basically for a good partnership to last it has to be a two-way street and Humanim will have to ask each partner how they can help.</a:t>
            </a:r>
          </a:p>
        </p:txBody>
      </p:sp>
      <p:sp>
        <p:nvSpPr>
          <p:cNvPr id="4" name="Slide Number Placeholder 3"/>
          <p:cNvSpPr>
            <a:spLocks noGrp="1"/>
          </p:cNvSpPr>
          <p:nvPr>
            <p:ph type="sldNum" sz="quarter" idx="5"/>
          </p:nvPr>
        </p:nvSpPr>
        <p:spPr/>
        <p:txBody>
          <a:bodyPr/>
          <a:lstStyle/>
          <a:p>
            <a:fld id="{D710D80D-5D42-4F58-9158-D5E5D25686A2}" type="slidenum">
              <a:rPr lang="en-US" smtClean="0"/>
              <a:t>7</a:t>
            </a:fld>
            <a:endParaRPr lang="en-US"/>
          </a:p>
        </p:txBody>
      </p:sp>
    </p:spTree>
    <p:extLst>
      <p:ext uri="{BB962C8B-B14F-4D97-AF65-F5344CB8AC3E}">
        <p14:creationId xmlns:p14="http://schemas.microsoft.com/office/powerpoint/2010/main" val="43605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I use a browser antivirus software, and when I first tried to go to the Humanim website, I was warned that it was potentially malicious due to reputation. This is easily fixed with an email to Malwarebytes. However, this is important to fix as many people would not continue to the website if they see this and end up on a competitor's website. This means that the Humanim team should be trying all the different browser guards and see which one are blocking the Humanim site. This is an easy fix and will surely increase traffic to the site. </a:t>
            </a:r>
          </a:p>
          <a:p>
            <a:r>
              <a:rPr lang="en-US" dirty="0"/>
              <a:t>	The second thing that should be done to help with Humanim’s online strategy is better content for their social media. One thing that is extremely popular are success stories. If you can find clients that will allow you to document their journey of living in a homeless camp to living in a home and landing a stable job it would be extremely popular on social media. While growing a social media can be difficult at first, if you can create quality content it will grow itself and turn into what is essentially free advertising. </a:t>
            </a:r>
          </a:p>
          <a:p>
            <a:r>
              <a:rPr lang="en-US" dirty="0"/>
              <a:t>	The third thing is that I believe there should be more focus on the workforce development services. Because while people care about other services they can receive many want to help themselves not just be given things. One big way that people understand being able to help themselves is getting a job. That way they know they are working to get something in return. They don’t just want to be a charity case. So, I think a good way to get people in the door is by telling them that you can help get them a job. </a:t>
            </a:r>
          </a:p>
          <a:p>
            <a:r>
              <a:rPr lang="en-US" dirty="0"/>
              <a:t>	The last thing is that there should be more talk about how Humanim will help anyone. This is something that makes Humanim look good as well as making the competitors look bad. So it doubles as pushing people to use Humanim as well as pushing people to leave other services and join Humanim. </a:t>
            </a:r>
          </a:p>
        </p:txBody>
      </p:sp>
      <p:sp>
        <p:nvSpPr>
          <p:cNvPr id="4" name="Slide Number Placeholder 3"/>
          <p:cNvSpPr>
            <a:spLocks noGrp="1"/>
          </p:cNvSpPr>
          <p:nvPr>
            <p:ph type="sldNum" sz="quarter" idx="5"/>
          </p:nvPr>
        </p:nvSpPr>
        <p:spPr/>
        <p:txBody>
          <a:bodyPr/>
          <a:lstStyle/>
          <a:p>
            <a:fld id="{D710D80D-5D42-4F58-9158-D5E5D25686A2}" type="slidenum">
              <a:rPr lang="en-US" smtClean="0"/>
              <a:t>8</a:t>
            </a:fld>
            <a:endParaRPr lang="en-US"/>
          </a:p>
        </p:txBody>
      </p:sp>
    </p:spTree>
    <p:extLst>
      <p:ext uri="{BB962C8B-B14F-4D97-AF65-F5344CB8AC3E}">
        <p14:creationId xmlns:p14="http://schemas.microsoft.com/office/powerpoint/2010/main" val="120827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is a basic set of steps for keyword strategies it is a good start. Having a good keyword list is an ongoing process that never ends, since people’s verbiage change, search algorithms change, and your audience changes. There are many tools that you can use to help build good keyword lists like </a:t>
            </a:r>
            <a:r>
              <a:rPr lang="en-US" dirty="0" err="1"/>
              <a:t>Semrush</a:t>
            </a:r>
            <a:r>
              <a:rPr lang="en-US" dirty="0"/>
              <a:t>. However, to do it in house the best thing you can do is brainstorm every keyword you can think of. Then take that list and compare it to your competitors list. Add any off their list that you are missing that fit Humanim. Then once you have that list use it for a few weeks and look at the analytics. With this you can see what words work and what don’t and build off of that. Add new words that are similar to ones that work. Keep doing this at least once a month and eventually you will build a very strong keyword list. </a:t>
            </a:r>
          </a:p>
        </p:txBody>
      </p:sp>
      <p:sp>
        <p:nvSpPr>
          <p:cNvPr id="4" name="Slide Number Placeholder 3"/>
          <p:cNvSpPr>
            <a:spLocks noGrp="1"/>
          </p:cNvSpPr>
          <p:nvPr>
            <p:ph type="sldNum" sz="quarter" idx="5"/>
          </p:nvPr>
        </p:nvSpPr>
        <p:spPr/>
        <p:txBody>
          <a:bodyPr/>
          <a:lstStyle/>
          <a:p>
            <a:fld id="{D710D80D-5D42-4F58-9158-D5E5D25686A2}" type="slidenum">
              <a:rPr lang="en-US" smtClean="0"/>
              <a:t>9</a:t>
            </a:fld>
            <a:endParaRPr lang="en-US"/>
          </a:p>
        </p:txBody>
      </p:sp>
    </p:spTree>
    <p:extLst>
      <p:ext uri="{BB962C8B-B14F-4D97-AF65-F5344CB8AC3E}">
        <p14:creationId xmlns:p14="http://schemas.microsoft.com/office/powerpoint/2010/main" val="4676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first step is to create a new service that helps get anyone a phone with access to the internet that does not already have one. This can be done simultaneously with signing people up for Medicaid. This gives Humanim a new service to advertise that is quite enticing to a large population. It also allows more people to receive online advertisements from Humanim that previously could not access the internet. Having a phone in today’s society is a must in terms of landing a steady job and can also be a life saving tool in a bad situation. It also allows the second step I recommend to be a lot more effective.</a:t>
            </a:r>
          </a:p>
          <a:p>
            <a:r>
              <a:rPr lang="en-US" dirty="0"/>
              <a:t>	The second step is to setup a HIPPA compliant infrastructure. This will allow referrals to be made online through email instead of having to call or fax information over. An easier referral process will result in more referrals and partnerships with institutions like hospitals that do a lot of referrals. Secondly it will allow Humanim to do more services online through telehealth meetings like they were done during covid. This saves money, allows for more meetings, and saves the client time of commuting to Humanim’s office or the doctors office. It will also allow for better more frequent care and prepares Humanim for the transition into a value-based care system. </a:t>
            </a:r>
          </a:p>
          <a:p>
            <a:r>
              <a:rPr lang="en-US" dirty="0"/>
              <a:t>	The third step is to increase Humanim’s online presence. This is essential because it not only allows for advertising to clients themselves, but also will reach more of their family, friends, doctors, or anyone in their life that would have the opportunity to refer them to Humanim. Advertising online allows Humanim to reach many more people for a much lower cost than old school forms of advertisements can. They also give a lot more data in return that can be used to further refine advertising campaigns to make them even more effective. You can even use this data to help create in person advertisements that are more effective.</a:t>
            </a:r>
          </a:p>
          <a:p>
            <a:r>
              <a:rPr lang="en-US" dirty="0"/>
              <a:t>	The final step is to create a new program for children under 18. This population according to </a:t>
            </a: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Maryland Interagency Council on Homelessness is a rather large population and could be a big opportunity. It would also give Humanim some amazing stories they can share on social media to gain a better reputation. After all helping a child in need is a great way to reach people’s hearts. </a:t>
            </a:r>
            <a:endParaRPr lang="en-US" dirty="0"/>
          </a:p>
        </p:txBody>
      </p:sp>
      <p:sp>
        <p:nvSpPr>
          <p:cNvPr id="4" name="Slide Number Placeholder 3"/>
          <p:cNvSpPr>
            <a:spLocks noGrp="1"/>
          </p:cNvSpPr>
          <p:nvPr>
            <p:ph type="sldNum" sz="quarter" idx="5"/>
          </p:nvPr>
        </p:nvSpPr>
        <p:spPr/>
        <p:txBody>
          <a:bodyPr/>
          <a:lstStyle/>
          <a:p>
            <a:fld id="{D710D80D-5D42-4F58-9158-D5E5D25686A2}" type="slidenum">
              <a:rPr lang="en-US" smtClean="0"/>
              <a:t>10</a:t>
            </a:fld>
            <a:endParaRPr lang="en-US"/>
          </a:p>
        </p:txBody>
      </p:sp>
    </p:spTree>
    <p:extLst>
      <p:ext uri="{BB962C8B-B14F-4D97-AF65-F5344CB8AC3E}">
        <p14:creationId xmlns:p14="http://schemas.microsoft.com/office/powerpoint/2010/main" val="352416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393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348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9585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397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430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438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3538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211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66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55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513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10/3/2023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396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10/3/2023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303262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wbaltv.com/article/senate-bills-aimed-at-modernizing-improving-access-to-mental-health-care-across-maryland/42955333" TargetMode="External"/><Relationship Id="rId7" Type="http://schemas.openxmlformats.org/officeDocument/2006/relationships/hyperlink" Target="https://doi.org/10.2196/jmir.9306" TargetMode="External"/><Relationship Id="rId2" Type="http://schemas.openxmlformats.org/officeDocument/2006/relationships/hyperlink" Target="https://www.reviews.org/mobile/how-to-get-free-government-cell-phones/" TargetMode="External"/><Relationship Id="rId1" Type="http://schemas.openxmlformats.org/officeDocument/2006/relationships/slideLayout" Target="../slideLayouts/slideLayout2.xml"/><Relationship Id="rId6" Type="http://schemas.openxmlformats.org/officeDocument/2006/relationships/hyperlink" Target="https://dhcd.maryland.gov/HomelessServices/Documents/2021AnnualReport.pdf" TargetMode="External"/><Relationship Id="rId5" Type="http://schemas.openxmlformats.org/officeDocument/2006/relationships/hyperlink" Target="https://my.ibisworld.com/us/en/industry-state/md62412/state-industry-report" TargetMode="External"/><Relationship Id="rId4" Type="http://schemas.openxmlformats.org/officeDocument/2006/relationships/hyperlink" Target="https://www.collaboratemd.com/blog/value-based-care/#:~:text=Value%2Dbased%20care%20is%20a,the%20main%20model%20in%20us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geometric shapes&#10;&#10;Description automatically generated">
            <a:extLst>
              <a:ext uri="{FF2B5EF4-FFF2-40B4-BE49-F238E27FC236}">
                <a16:creationId xmlns:a16="http://schemas.microsoft.com/office/drawing/2014/main" id="{66C0CBD8-64FD-6A93-3A0D-2CF6E6B2AADA}"/>
              </a:ext>
            </a:extLst>
          </p:cNvPr>
          <p:cNvPicPr>
            <a:picLocks noChangeAspect="1"/>
          </p:cNvPicPr>
          <p:nvPr/>
        </p:nvPicPr>
        <p:blipFill rotWithShape="1">
          <a:blip r:embed="rId2"/>
          <a:srcRect t="21818" b="21932"/>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59C6EA2C-2392-7597-DEDD-E54653444B3F}"/>
              </a:ext>
            </a:extLst>
          </p:cNvPr>
          <p:cNvSpPr>
            <a:spLocks noGrp="1"/>
          </p:cNvSpPr>
          <p:nvPr>
            <p:ph type="ctrTitle"/>
          </p:nvPr>
        </p:nvSpPr>
        <p:spPr>
          <a:xfrm>
            <a:off x="6095999" y="3834174"/>
            <a:ext cx="5257800" cy="1701570"/>
          </a:xfrm>
        </p:spPr>
        <p:txBody>
          <a:bodyPr anchor="b">
            <a:normAutofit/>
          </a:bodyPr>
          <a:lstStyle/>
          <a:p>
            <a:r>
              <a:rPr lang="en-US" sz="4400"/>
              <a:t>Humanim Deliverable #2</a:t>
            </a:r>
          </a:p>
        </p:txBody>
      </p:sp>
      <p:sp>
        <p:nvSpPr>
          <p:cNvPr id="3" name="Subtitle 2">
            <a:extLst>
              <a:ext uri="{FF2B5EF4-FFF2-40B4-BE49-F238E27FC236}">
                <a16:creationId xmlns:a16="http://schemas.microsoft.com/office/drawing/2014/main" id="{1D93093A-CA70-FBB1-5CD3-8316EE63E212}"/>
              </a:ext>
            </a:extLst>
          </p:cNvPr>
          <p:cNvSpPr>
            <a:spLocks noGrp="1"/>
          </p:cNvSpPr>
          <p:nvPr>
            <p:ph type="subTitle" idx="1"/>
          </p:nvPr>
        </p:nvSpPr>
        <p:spPr>
          <a:xfrm>
            <a:off x="6096000" y="5592499"/>
            <a:ext cx="5147960" cy="646785"/>
          </a:xfrm>
        </p:spPr>
        <p:txBody>
          <a:bodyPr>
            <a:normAutofit/>
          </a:bodyPr>
          <a:lstStyle/>
          <a:p>
            <a:r>
              <a:rPr lang="en-US" sz="2000"/>
              <a:t>By: Andrew Scott-Jester</a:t>
            </a:r>
          </a:p>
        </p:txBody>
      </p:sp>
    </p:spTree>
    <p:extLst>
      <p:ext uri="{BB962C8B-B14F-4D97-AF65-F5344CB8AC3E}">
        <p14:creationId xmlns:p14="http://schemas.microsoft.com/office/powerpoint/2010/main" val="29976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6A91-8A48-1C44-09BE-6908490991F0}"/>
              </a:ext>
            </a:extLst>
          </p:cNvPr>
          <p:cNvSpPr>
            <a:spLocks noGrp="1"/>
          </p:cNvSpPr>
          <p:nvPr>
            <p:ph type="title"/>
          </p:nvPr>
        </p:nvSpPr>
        <p:spPr/>
        <p:txBody>
          <a:bodyPr/>
          <a:lstStyle/>
          <a:p>
            <a:r>
              <a:rPr lang="en-US" dirty="0"/>
              <a:t>Next Steps</a:t>
            </a:r>
          </a:p>
        </p:txBody>
      </p:sp>
      <p:graphicFrame>
        <p:nvGraphicFramePr>
          <p:cNvPr id="5" name="Content Placeholder 2">
            <a:extLst>
              <a:ext uri="{FF2B5EF4-FFF2-40B4-BE49-F238E27FC236}">
                <a16:creationId xmlns:a16="http://schemas.microsoft.com/office/drawing/2014/main" id="{84AA329E-8379-810F-6D78-D05719DFD1DA}"/>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75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A297-1DB5-5F5A-1988-38A01BCE8E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B3398D-453B-1D21-BE04-79D223ABF316}"/>
              </a:ext>
            </a:extLst>
          </p:cNvPr>
          <p:cNvSpPr>
            <a:spLocks noGrp="1"/>
          </p:cNvSpPr>
          <p:nvPr>
            <p:ph idx="1"/>
          </p:nvPr>
        </p:nvSpPr>
        <p:spPr/>
        <p:txBody>
          <a:bodyPr>
            <a:normAutofit fontScale="62500" lnSpcReduction="20000"/>
          </a:bodyPr>
          <a:lstStyle/>
          <a:p>
            <a:pPr marL="0" indent="0">
              <a:lnSpc>
                <a:spcPct val="200000"/>
              </a:lnSpc>
              <a:spcBef>
                <a:spcPts val="0"/>
              </a:spcBef>
              <a:spcAft>
                <a:spcPts val="80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Abbott, T. (2023, August 25).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to Get a Free Phone from the US Government</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Reviews.org.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https://www.reviews.org/mobile/how-to-get-free-government-cell-phones/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Collins, D. (2023, February 17).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Senate bills aimed at modernizing, improving access to mental health care across Maryland</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WBALTV.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https://www.wbaltv.com/article/senate-bills-aimed-at-modernizing-improving-access-to-mental-health-care-across-maryland/42955333#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buNone/>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Kylander</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(n.d.).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Value-Based Care Can Impact Mental Health</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CollaborateMD</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https://www.collaboratemd.com/blog/value-based-care/#:~:text=Value%2Dbased%20care%20is%20a,the%20main%20model%20in%20use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(n.d.).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Elderly &amp; Disabled Services in Maryland</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IBIS World.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https://my.ibisworld.com/us/en/industry-state/md62412/state-industry-report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Maryland Interagency Council on Homelessness (n.d.).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2020/2021 Report on </a:t>
            </a:r>
            <a:r>
              <a:rPr lang="en-US" sz="1800" i="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Homlessness</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Maryland.gov.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https://dhcd.maryland.gov/HomelessServices/Documents/2021AnnualReport.pdf</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buNone/>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VonHoltz</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 A. H.,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Frasso</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Golinkoff</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M., Lozano, A. J., Hanlon, A., &amp;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Dowshen</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 (2018). Internet and Social Media Access Among Youth Experiencing Homelessness: Mixed-Methods Study.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medical Internet research</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e184.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https://doi.org/10.2196/jmir.9306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2461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565A-3327-7E52-8ABA-A07D1E1A9E65}"/>
              </a:ext>
            </a:extLst>
          </p:cNvPr>
          <p:cNvSpPr>
            <a:spLocks noGrp="1"/>
          </p:cNvSpPr>
          <p:nvPr>
            <p:ph type="title"/>
          </p:nvPr>
        </p:nvSpPr>
        <p:spPr/>
        <p:txBody>
          <a:bodyPr/>
          <a:lstStyle/>
          <a:p>
            <a:r>
              <a:rPr lang="en-US" dirty="0"/>
              <a:t>Overview of the Industry</a:t>
            </a:r>
          </a:p>
        </p:txBody>
      </p:sp>
      <p:graphicFrame>
        <p:nvGraphicFramePr>
          <p:cNvPr id="5" name="Content Placeholder 2">
            <a:extLst>
              <a:ext uri="{FF2B5EF4-FFF2-40B4-BE49-F238E27FC236}">
                <a16:creationId xmlns:a16="http://schemas.microsoft.com/office/drawing/2014/main" id="{8EB100A7-950A-D435-C48A-F0F9622B338A}"/>
              </a:ext>
            </a:extLst>
          </p:cNvPr>
          <p:cNvGraphicFramePr>
            <a:graphicFrameLocks noGrp="1"/>
          </p:cNvGraphicFramePr>
          <p:nvPr>
            <p:ph idx="1"/>
            <p:extLst>
              <p:ext uri="{D42A27DB-BD31-4B8C-83A1-F6EECF244321}">
                <p14:modId xmlns:p14="http://schemas.microsoft.com/office/powerpoint/2010/main" val="3934155368"/>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502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ACD1-1E67-DB81-A7C0-A510467EB467}"/>
              </a:ext>
            </a:extLst>
          </p:cNvPr>
          <p:cNvSpPr>
            <a:spLocks noGrp="1"/>
          </p:cNvSpPr>
          <p:nvPr>
            <p:ph type="title"/>
          </p:nvPr>
        </p:nvSpPr>
        <p:spPr/>
        <p:txBody>
          <a:bodyPr/>
          <a:lstStyle/>
          <a:p>
            <a:r>
              <a:rPr lang="en-US" dirty="0"/>
              <a:t>Major Trends and Issues</a:t>
            </a:r>
          </a:p>
        </p:txBody>
      </p:sp>
      <p:graphicFrame>
        <p:nvGraphicFramePr>
          <p:cNvPr id="5" name="Content Placeholder 2">
            <a:extLst>
              <a:ext uri="{FF2B5EF4-FFF2-40B4-BE49-F238E27FC236}">
                <a16:creationId xmlns:a16="http://schemas.microsoft.com/office/drawing/2014/main" id="{05B08261-A161-90A0-4E30-8101C9F18B27}"/>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833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B750-D1E1-7EEE-6560-8AE27FBA02FA}"/>
              </a:ext>
            </a:extLst>
          </p:cNvPr>
          <p:cNvSpPr>
            <a:spLocks noGrp="1"/>
          </p:cNvSpPr>
          <p:nvPr>
            <p:ph type="title"/>
          </p:nvPr>
        </p:nvSpPr>
        <p:spPr/>
        <p:txBody>
          <a:bodyPr/>
          <a:lstStyle/>
          <a:p>
            <a:r>
              <a:rPr lang="en-US" dirty="0"/>
              <a:t>Insights from PESTEL</a:t>
            </a:r>
          </a:p>
        </p:txBody>
      </p:sp>
      <p:graphicFrame>
        <p:nvGraphicFramePr>
          <p:cNvPr id="5" name="Content Placeholder 2">
            <a:extLst>
              <a:ext uri="{FF2B5EF4-FFF2-40B4-BE49-F238E27FC236}">
                <a16:creationId xmlns:a16="http://schemas.microsoft.com/office/drawing/2014/main" id="{B16B3112-3632-E93F-E088-7AB4C21FD633}"/>
              </a:ext>
            </a:extLst>
          </p:cNvPr>
          <p:cNvGraphicFramePr>
            <a:graphicFrameLocks noGrp="1"/>
          </p:cNvGraphicFramePr>
          <p:nvPr>
            <p:ph idx="1"/>
            <p:extLst>
              <p:ext uri="{D42A27DB-BD31-4B8C-83A1-F6EECF244321}">
                <p14:modId xmlns:p14="http://schemas.microsoft.com/office/powerpoint/2010/main" val="1129249183"/>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A6895D2-09BD-7C35-EB2E-AD5FCD38FFFD}"/>
              </a:ext>
            </a:extLst>
          </p:cNvPr>
          <p:cNvSpPr txBox="1"/>
          <p:nvPr/>
        </p:nvSpPr>
        <p:spPr>
          <a:xfrm>
            <a:off x="977461" y="2011680"/>
            <a:ext cx="641132" cy="830997"/>
          </a:xfrm>
          <a:prstGeom prst="rect">
            <a:avLst/>
          </a:prstGeom>
          <a:noFill/>
        </p:spPr>
        <p:txBody>
          <a:bodyPr wrap="square" rtlCol="0">
            <a:spAutoFit/>
          </a:bodyPr>
          <a:lstStyle/>
          <a:p>
            <a:r>
              <a:rPr lang="en-US" sz="4800" dirty="0"/>
              <a:t>P</a:t>
            </a:r>
            <a:endParaRPr lang="en-US" dirty="0"/>
          </a:p>
        </p:txBody>
      </p:sp>
      <p:sp>
        <p:nvSpPr>
          <p:cNvPr id="6" name="TextBox 5">
            <a:extLst>
              <a:ext uri="{FF2B5EF4-FFF2-40B4-BE49-F238E27FC236}">
                <a16:creationId xmlns:a16="http://schemas.microsoft.com/office/drawing/2014/main" id="{6E9CC0F6-93E4-AE38-C9E1-9A163793E558}"/>
              </a:ext>
            </a:extLst>
          </p:cNvPr>
          <p:cNvSpPr txBox="1"/>
          <p:nvPr/>
        </p:nvSpPr>
        <p:spPr>
          <a:xfrm>
            <a:off x="4556234" y="2011679"/>
            <a:ext cx="641132" cy="830997"/>
          </a:xfrm>
          <a:prstGeom prst="rect">
            <a:avLst/>
          </a:prstGeom>
          <a:noFill/>
        </p:spPr>
        <p:txBody>
          <a:bodyPr wrap="square" rtlCol="0">
            <a:spAutoFit/>
          </a:bodyPr>
          <a:lstStyle/>
          <a:p>
            <a:r>
              <a:rPr lang="en-US" sz="4800" dirty="0"/>
              <a:t>E</a:t>
            </a:r>
            <a:endParaRPr lang="en-US" dirty="0"/>
          </a:p>
        </p:txBody>
      </p:sp>
      <p:sp>
        <p:nvSpPr>
          <p:cNvPr id="7" name="TextBox 6">
            <a:extLst>
              <a:ext uri="{FF2B5EF4-FFF2-40B4-BE49-F238E27FC236}">
                <a16:creationId xmlns:a16="http://schemas.microsoft.com/office/drawing/2014/main" id="{D90F5AB6-22C5-FA8C-CB01-98D72B6549F8}"/>
              </a:ext>
            </a:extLst>
          </p:cNvPr>
          <p:cNvSpPr txBox="1"/>
          <p:nvPr/>
        </p:nvSpPr>
        <p:spPr>
          <a:xfrm>
            <a:off x="10712668" y="1907938"/>
            <a:ext cx="641132" cy="830997"/>
          </a:xfrm>
          <a:prstGeom prst="rect">
            <a:avLst/>
          </a:prstGeom>
          <a:noFill/>
        </p:spPr>
        <p:txBody>
          <a:bodyPr wrap="square" rtlCol="0">
            <a:spAutoFit/>
          </a:bodyPr>
          <a:lstStyle/>
          <a:p>
            <a:r>
              <a:rPr lang="en-US" sz="4800" dirty="0"/>
              <a:t>S</a:t>
            </a:r>
            <a:endParaRPr lang="en-US" dirty="0"/>
          </a:p>
        </p:txBody>
      </p:sp>
      <p:sp>
        <p:nvSpPr>
          <p:cNvPr id="8" name="TextBox 7">
            <a:extLst>
              <a:ext uri="{FF2B5EF4-FFF2-40B4-BE49-F238E27FC236}">
                <a16:creationId xmlns:a16="http://schemas.microsoft.com/office/drawing/2014/main" id="{EA8E5B1B-A792-9348-8679-DE1C8454D402}"/>
              </a:ext>
            </a:extLst>
          </p:cNvPr>
          <p:cNvSpPr txBox="1"/>
          <p:nvPr/>
        </p:nvSpPr>
        <p:spPr>
          <a:xfrm>
            <a:off x="977461" y="4113610"/>
            <a:ext cx="641132" cy="830997"/>
          </a:xfrm>
          <a:prstGeom prst="rect">
            <a:avLst/>
          </a:prstGeom>
          <a:noFill/>
        </p:spPr>
        <p:txBody>
          <a:bodyPr wrap="square" rtlCol="0">
            <a:spAutoFit/>
          </a:bodyPr>
          <a:lstStyle/>
          <a:p>
            <a:r>
              <a:rPr lang="en-US" sz="4800" dirty="0"/>
              <a:t>T</a:t>
            </a:r>
            <a:endParaRPr lang="en-US" dirty="0"/>
          </a:p>
        </p:txBody>
      </p:sp>
      <p:sp>
        <p:nvSpPr>
          <p:cNvPr id="9" name="TextBox 8">
            <a:extLst>
              <a:ext uri="{FF2B5EF4-FFF2-40B4-BE49-F238E27FC236}">
                <a16:creationId xmlns:a16="http://schemas.microsoft.com/office/drawing/2014/main" id="{8EA5525D-0591-60A9-0B54-1C9D7D5E13BE}"/>
              </a:ext>
            </a:extLst>
          </p:cNvPr>
          <p:cNvSpPr txBox="1"/>
          <p:nvPr/>
        </p:nvSpPr>
        <p:spPr>
          <a:xfrm>
            <a:off x="4499739" y="4113610"/>
            <a:ext cx="641132" cy="830997"/>
          </a:xfrm>
          <a:prstGeom prst="rect">
            <a:avLst/>
          </a:prstGeom>
          <a:noFill/>
        </p:spPr>
        <p:txBody>
          <a:bodyPr wrap="square" rtlCol="0">
            <a:spAutoFit/>
          </a:bodyPr>
          <a:lstStyle/>
          <a:p>
            <a:r>
              <a:rPr lang="en-US" sz="4800" dirty="0"/>
              <a:t>E</a:t>
            </a:r>
            <a:endParaRPr lang="en-US" dirty="0"/>
          </a:p>
        </p:txBody>
      </p:sp>
      <p:sp>
        <p:nvSpPr>
          <p:cNvPr id="10" name="TextBox 9">
            <a:extLst>
              <a:ext uri="{FF2B5EF4-FFF2-40B4-BE49-F238E27FC236}">
                <a16:creationId xmlns:a16="http://schemas.microsoft.com/office/drawing/2014/main" id="{5FB79439-16D2-2782-5241-8EA86288B8E2}"/>
              </a:ext>
            </a:extLst>
          </p:cNvPr>
          <p:cNvSpPr txBox="1"/>
          <p:nvPr/>
        </p:nvSpPr>
        <p:spPr>
          <a:xfrm>
            <a:off x="8022017" y="4133780"/>
            <a:ext cx="641132" cy="830997"/>
          </a:xfrm>
          <a:prstGeom prst="rect">
            <a:avLst/>
          </a:prstGeom>
          <a:noFill/>
        </p:spPr>
        <p:txBody>
          <a:bodyPr wrap="square" rtlCol="0">
            <a:spAutoFit/>
          </a:bodyPr>
          <a:lstStyle/>
          <a:p>
            <a:r>
              <a:rPr lang="en-US" sz="4800" dirty="0"/>
              <a:t>L</a:t>
            </a:r>
            <a:endParaRPr lang="en-US" dirty="0"/>
          </a:p>
        </p:txBody>
      </p:sp>
    </p:spTree>
    <p:extLst>
      <p:ext uri="{BB962C8B-B14F-4D97-AF65-F5344CB8AC3E}">
        <p14:creationId xmlns:p14="http://schemas.microsoft.com/office/powerpoint/2010/main" val="423788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08B1-260B-35DB-5276-06B9312E956C}"/>
              </a:ext>
            </a:extLst>
          </p:cNvPr>
          <p:cNvSpPr>
            <a:spLocks noGrp="1"/>
          </p:cNvSpPr>
          <p:nvPr>
            <p:ph type="title"/>
          </p:nvPr>
        </p:nvSpPr>
        <p:spPr/>
        <p:txBody>
          <a:bodyPr/>
          <a:lstStyle/>
          <a:p>
            <a:r>
              <a:rPr lang="en-US" dirty="0"/>
              <a:t>Implications for Public and Private Sectors</a:t>
            </a:r>
          </a:p>
        </p:txBody>
      </p:sp>
      <p:graphicFrame>
        <p:nvGraphicFramePr>
          <p:cNvPr id="5" name="Content Placeholder 2">
            <a:extLst>
              <a:ext uri="{FF2B5EF4-FFF2-40B4-BE49-F238E27FC236}">
                <a16:creationId xmlns:a16="http://schemas.microsoft.com/office/drawing/2014/main" id="{75431719-F8DD-1119-EF06-2971B77D4E3A}"/>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42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5EB96-F8E0-11FC-3446-0D981F089DF9}"/>
              </a:ext>
            </a:extLst>
          </p:cNvPr>
          <p:cNvSpPr>
            <a:spLocks noGrp="1"/>
          </p:cNvSpPr>
          <p:nvPr>
            <p:ph type="title"/>
          </p:nvPr>
        </p:nvSpPr>
        <p:spPr>
          <a:xfrm>
            <a:off x="838201" y="365125"/>
            <a:ext cx="3816095" cy="1807305"/>
          </a:xfrm>
        </p:spPr>
        <p:txBody>
          <a:bodyPr>
            <a:normAutofit/>
          </a:bodyPr>
          <a:lstStyle/>
          <a:p>
            <a:r>
              <a:rPr lang="en-US" sz="2800"/>
              <a:t>Strategic Recommendations</a:t>
            </a:r>
          </a:p>
        </p:txBody>
      </p:sp>
      <p:sp>
        <p:nvSpPr>
          <p:cNvPr id="3" name="Content Placeholder 2">
            <a:extLst>
              <a:ext uri="{FF2B5EF4-FFF2-40B4-BE49-F238E27FC236}">
                <a16:creationId xmlns:a16="http://schemas.microsoft.com/office/drawing/2014/main" id="{742AEF0C-86EC-5DA4-AE36-9C34CB9B44C6}"/>
              </a:ext>
            </a:extLst>
          </p:cNvPr>
          <p:cNvSpPr>
            <a:spLocks noGrp="1"/>
          </p:cNvSpPr>
          <p:nvPr>
            <p:ph idx="1"/>
          </p:nvPr>
        </p:nvSpPr>
        <p:spPr>
          <a:xfrm>
            <a:off x="838201" y="2333297"/>
            <a:ext cx="3816096" cy="3843666"/>
          </a:xfrm>
        </p:spPr>
        <p:txBody>
          <a:bodyPr>
            <a:normAutofit/>
          </a:bodyPr>
          <a:lstStyle/>
          <a:p>
            <a:pPr marL="0" indent="0">
              <a:buNone/>
            </a:pPr>
            <a:r>
              <a:rPr lang="en-US" sz="2000" dirty="0"/>
              <a:t>Position Statement: Everyone deserves an opportunity to work, a place to live, and someone who listens. That’s why Humanim refuses to turn anyone away and will not stop until everyone is treated like a Human.</a:t>
            </a:r>
          </a:p>
          <a:p>
            <a:endParaRPr lang="en-US" sz="2000" dirty="0"/>
          </a:p>
        </p:txBody>
      </p:sp>
      <p:pic>
        <p:nvPicPr>
          <p:cNvPr id="5" name="Picture 4" descr="Push pins laying down with one standing up">
            <a:extLst>
              <a:ext uri="{FF2B5EF4-FFF2-40B4-BE49-F238E27FC236}">
                <a16:creationId xmlns:a16="http://schemas.microsoft.com/office/drawing/2014/main" id="{46BE6D08-6766-6F27-0713-054F108E9417}"/>
              </a:ext>
            </a:extLst>
          </p:cNvPr>
          <p:cNvPicPr>
            <a:picLocks noChangeAspect="1"/>
          </p:cNvPicPr>
          <p:nvPr/>
        </p:nvPicPr>
        <p:blipFill rotWithShape="1">
          <a:blip r:embed="rId3"/>
          <a:srcRect l="13965" r="20660"/>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47626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D14516-569C-3A2C-A617-EE65304338F4}"/>
              </a:ext>
            </a:extLst>
          </p:cNvPr>
          <p:cNvSpPr>
            <a:spLocks noGrp="1"/>
          </p:cNvSpPr>
          <p:nvPr>
            <p:ph type="title"/>
          </p:nvPr>
        </p:nvSpPr>
        <p:spPr>
          <a:xfrm>
            <a:off x="838200" y="1495426"/>
            <a:ext cx="3220880" cy="4024310"/>
          </a:xfrm>
        </p:spPr>
        <p:txBody>
          <a:bodyPr>
            <a:normAutofit/>
          </a:bodyPr>
          <a:lstStyle/>
          <a:p>
            <a:r>
              <a:rPr lang="en-US" sz="3600"/>
              <a:t>Marketing Strategies</a:t>
            </a:r>
          </a:p>
        </p:txBody>
      </p:sp>
      <p:graphicFrame>
        <p:nvGraphicFramePr>
          <p:cNvPr id="5" name="Content Placeholder 2">
            <a:extLst>
              <a:ext uri="{FF2B5EF4-FFF2-40B4-BE49-F238E27FC236}">
                <a16:creationId xmlns:a16="http://schemas.microsoft.com/office/drawing/2014/main" id="{9CB5D0A8-5655-C570-1EC1-7481C9ACD3C0}"/>
              </a:ext>
            </a:extLst>
          </p:cNvPr>
          <p:cNvGraphicFramePr>
            <a:graphicFrameLocks noGrp="1"/>
          </p:cNvGraphicFramePr>
          <p:nvPr>
            <p:ph idx="1"/>
            <p:extLst>
              <p:ext uri="{D42A27DB-BD31-4B8C-83A1-F6EECF244321}">
                <p14:modId xmlns:p14="http://schemas.microsoft.com/office/powerpoint/2010/main" val="4181672993"/>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065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1CBEE4-3A12-E827-6F79-F11B9BFAC6DC}"/>
              </a:ext>
            </a:extLst>
          </p:cNvPr>
          <p:cNvSpPr>
            <a:spLocks noGrp="1"/>
          </p:cNvSpPr>
          <p:nvPr>
            <p:ph type="title"/>
          </p:nvPr>
        </p:nvSpPr>
        <p:spPr>
          <a:xfrm>
            <a:off x="838200" y="1495426"/>
            <a:ext cx="3220880" cy="4024310"/>
          </a:xfrm>
        </p:spPr>
        <p:txBody>
          <a:bodyPr>
            <a:normAutofit/>
          </a:bodyPr>
          <a:lstStyle/>
          <a:p>
            <a:r>
              <a:rPr lang="en-US" sz="3600"/>
              <a:t>SEO Strategies	</a:t>
            </a:r>
          </a:p>
        </p:txBody>
      </p:sp>
      <p:graphicFrame>
        <p:nvGraphicFramePr>
          <p:cNvPr id="5" name="Content Placeholder 2">
            <a:extLst>
              <a:ext uri="{FF2B5EF4-FFF2-40B4-BE49-F238E27FC236}">
                <a16:creationId xmlns:a16="http://schemas.microsoft.com/office/drawing/2014/main" id="{63715205-7DD5-12E5-359E-B0787232FE9E}"/>
              </a:ext>
            </a:extLst>
          </p:cNvPr>
          <p:cNvGraphicFramePr>
            <a:graphicFrameLocks noGrp="1"/>
          </p:cNvGraphicFramePr>
          <p:nvPr>
            <p:ph idx="1"/>
            <p:extLst>
              <p:ext uri="{D42A27DB-BD31-4B8C-83A1-F6EECF244321}">
                <p14:modId xmlns:p14="http://schemas.microsoft.com/office/powerpoint/2010/main" val="1071435979"/>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690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C18F91-F547-970D-4233-9EDD04A9350D}"/>
              </a:ext>
            </a:extLst>
          </p:cNvPr>
          <p:cNvSpPr>
            <a:spLocks noGrp="1"/>
          </p:cNvSpPr>
          <p:nvPr>
            <p:ph type="title"/>
          </p:nvPr>
        </p:nvSpPr>
        <p:spPr>
          <a:xfrm>
            <a:off x="838200" y="1495426"/>
            <a:ext cx="3220880" cy="4024310"/>
          </a:xfrm>
        </p:spPr>
        <p:txBody>
          <a:bodyPr>
            <a:normAutofit/>
          </a:bodyPr>
          <a:lstStyle/>
          <a:p>
            <a:r>
              <a:rPr lang="en-US" sz="3600"/>
              <a:t>Keyword Strategies</a:t>
            </a:r>
          </a:p>
        </p:txBody>
      </p:sp>
      <p:graphicFrame>
        <p:nvGraphicFramePr>
          <p:cNvPr id="5" name="Content Placeholder 2">
            <a:extLst>
              <a:ext uri="{FF2B5EF4-FFF2-40B4-BE49-F238E27FC236}">
                <a16:creationId xmlns:a16="http://schemas.microsoft.com/office/drawing/2014/main" id="{4D4B9269-357E-8EDB-F976-B105F9D43A2B}"/>
              </a:ext>
            </a:extLst>
          </p:cNvPr>
          <p:cNvGraphicFramePr>
            <a:graphicFrameLocks noGrp="1"/>
          </p:cNvGraphicFramePr>
          <p:nvPr>
            <p:ph idx="1"/>
            <p:extLst>
              <p:ext uri="{D42A27DB-BD31-4B8C-83A1-F6EECF244321}">
                <p14:modId xmlns:p14="http://schemas.microsoft.com/office/powerpoint/2010/main" val="247389807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6858180"/>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B302C"/>
      </a:dk2>
      <a:lt2>
        <a:srgbClr val="F3F3F0"/>
      </a:lt2>
      <a:accent1>
        <a:srgbClr val="4F45CD"/>
      </a:accent1>
      <a:accent2>
        <a:srgbClr val="3261BA"/>
      </a:accent2>
      <a:accent3>
        <a:srgbClr val="44ACCC"/>
      </a:accent3>
      <a:accent4>
        <a:srgbClr val="32BAA2"/>
      </a:accent4>
      <a:accent5>
        <a:srgbClr val="41C476"/>
      </a:accent5>
      <a:accent6>
        <a:srgbClr val="34BA32"/>
      </a:accent6>
      <a:hlink>
        <a:srgbClr val="349E7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0FEBECD4507C4B85EF7F73587C2E60" ma:contentTypeVersion="3" ma:contentTypeDescription="Create a new document." ma:contentTypeScope="" ma:versionID="b64c3bc42e4a7b0b3a682db4d075ae47">
  <xsd:schema xmlns:xsd="http://www.w3.org/2001/XMLSchema" xmlns:xs="http://www.w3.org/2001/XMLSchema" xmlns:p="http://schemas.microsoft.com/office/2006/metadata/properties" xmlns:ns3="4632ff4f-2782-457a-ac31-126bd835bc1e" targetNamespace="http://schemas.microsoft.com/office/2006/metadata/properties" ma:root="true" ma:fieldsID="5d60bd78336cbb2a725ff793e224861e" ns3:_="">
    <xsd:import namespace="4632ff4f-2782-457a-ac31-126bd835bc1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2ff4f-2782-457a-ac31-126bd835b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D02A93-FFAA-46BC-9214-791A72D2C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32ff4f-2782-457a-ac31-126bd835bc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DA1268-3FBE-4646-BF94-2533D12A305E}">
  <ds:schemaRefs>
    <ds:schemaRef ds:uri="http://schemas.microsoft.com/sharepoint/v3/contenttype/forms"/>
  </ds:schemaRefs>
</ds:datastoreItem>
</file>

<file path=customXml/itemProps3.xml><?xml version="1.0" encoding="utf-8"?>
<ds:datastoreItem xmlns:ds="http://schemas.openxmlformats.org/officeDocument/2006/customXml" ds:itemID="{3973FD9F-5E2B-4E42-A208-1DA700B95087}">
  <ds:schemaRef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4632ff4f-2782-457a-ac31-126bd835bc1e"/>
    <ds:schemaRef ds:uri="http://schemas.microsoft.com/office/2006/documentManagement/types"/>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200</TotalTime>
  <Words>3607</Words>
  <Application>Microsoft Office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BrushVTI</vt:lpstr>
      <vt:lpstr>Humanim Deliverable #2</vt:lpstr>
      <vt:lpstr>Overview of the Industry</vt:lpstr>
      <vt:lpstr>Major Trends and Issues</vt:lpstr>
      <vt:lpstr>Insights from PESTEL</vt:lpstr>
      <vt:lpstr>Implications for Public and Private Sectors</vt:lpstr>
      <vt:lpstr>Strategic Recommendations</vt:lpstr>
      <vt:lpstr>Marketing Strategies</vt:lpstr>
      <vt:lpstr>SEO Strategies </vt:lpstr>
      <vt:lpstr>Keyword Strategies</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Scott-Jester</dc:creator>
  <cp:lastModifiedBy>Andrew Scott-Jester</cp:lastModifiedBy>
  <cp:revision>2</cp:revision>
  <dcterms:created xsi:type="dcterms:W3CDTF">2023-10-03T20:18:58Z</dcterms:created>
  <dcterms:modified xsi:type="dcterms:W3CDTF">2023-10-03T23:39:44Z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0x010100050FEBECD4507C4B85EF7F73587C2E60</vt:lpwstr>
  </property>
</Properties>
</file>