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Bitcoin-Buddy" TargetMode="Externa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7B9-462D-D749-A089-9F5EEC5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63702" y="1549838"/>
            <a:ext cx="9755187" cy="1290236"/>
          </a:xfrm>
        </p:spPr>
        <p:txBody>
          <a:bodyPr/>
          <a:lstStyle/>
          <a:p>
            <a:r>
              <a:rPr lang="en-US" dirty="0"/>
              <a:t>Bitcoin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9BDC-02A1-F849-991B-4680ECE9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4338" y="2622655"/>
            <a:ext cx="9755187" cy="550333"/>
          </a:xfrm>
        </p:spPr>
        <p:txBody>
          <a:bodyPr/>
          <a:lstStyle/>
          <a:p>
            <a:r>
              <a:rPr lang="en-US" dirty="0"/>
              <a:t>A Program to monitor The price of Bitcoin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795FF-8387-324A-AA01-50DDCA0F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1927">
            <a:off x="359397" y="4912271"/>
            <a:ext cx="1231900" cy="12319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C9E3255-E53D-FB44-8EC4-C5A9E6BA4A36}"/>
              </a:ext>
            </a:extLst>
          </p:cNvPr>
          <p:cNvSpPr txBox="1">
            <a:spLocks/>
          </p:cNvSpPr>
          <p:nvPr/>
        </p:nvSpPr>
        <p:spPr>
          <a:xfrm rot="21420000">
            <a:off x="983063" y="3095446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Developers: Michael Webb and Colby Musgrave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78284-0BE4-FC42-BD54-55730CAE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3090">
            <a:off x="5968634" y="4655589"/>
            <a:ext cx="1641056" cy="1210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86B21-881B-3140-8D1B-8E31542A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2171">
            <a:off x="9492064" y="4461195"/>
            <a:ext cx="1218216" cy="121821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8656C6B-2BA9-9F44-BB85-2477C71AD9D0}"/>
              </a:ext>
            </a:extLst>
          </p:cNvPr>
          <p:cNvSpPr txBox="1">
            <a:spLocks/>
          </p:cNvSpPr>
          <p:nvPr/>
        </p:nvSpPr>
        <p:spPr>
          <a:xfrm rot="21400816">
            <a:off x="963669" y="3484818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err="1">
                <a:hlinkClick r:id="rId5"/>
              </a:rPr>
              <a:t>github.com</a:t>
            </a:r>
            <a:r>
              <a:rPr lang="en-US" sz="1800" dirty="0">
                <a:hlinkClick r:id="rId5"/>
              </a:rPr>
              <a:t>/</a:t>
            </a:r>
            <a:r>
              <a:rPr lang="en-US" sz="1800" dirty="0" err="1">
                <a:hlinkClick r:id="rId5"/>
              </a:rPr>
              <a:t>ksu</a:t>
            </a:r>
            <a:r>
              <a:rPr lang="en-US" sz="1800" dirty="0">
                <a:hlinkClick r:id="rId5"/>
              </a:rPr>
              <a:t>-is/Bitcoin-Buddy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355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22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Bitcoin Buddy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Buddy</dc:title>
  <dc:creator>Michael Webb</dc:creator>
  <cp:lastModifiedBy>Michael Webb</cp:lastModifiedBy>
  <cp:revision>3</cp:revision>
  <dcterms:created xsi:type="dcterms:W3CDTF">2019-11-19T00:15:59Z</dcterms:created>
  <dcterms:modified xsi:type="dcterms:W3CDTF">2019-11-19T00:38:34Z</dcterms:modified>
</cp:coreProperties>
</file>