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w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image" Target="../media/image11.jpeg"/><Relationship Id="rId2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image" Target="../media/image11.jpeg"/><Relationship Id="rId2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6EB37-4AC7-2445-A25B-88F677B76D0B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9DB8C6-B235-6C4D-9821-08FC604D5D83}">
      <dgm:prSet phldrT="[Text]"/>
      <dgm:spPr/>
      <dgm:t>
        <a:bodyPr/>
        <a:lstStyle/>
        <a:p>
          <a:r>
            <a:rPr lang="en-US" dirty="0" smtClean="0"/>
            <a:t>Other</a:t>
          </a:r>
          <a:endParaRPr lang="en-US" dirty="0"/>
        </a:p>
      </dgm:t>
    </dgm:pt>
    <dgm:pt modelId="{90D4A5F5-1EEA-E741-B151-2C06E35E3EFD}" type="parTrans" cxnId="{EEE0B46D-E564-F44E-B711-AB7F2817E8F7}">
      <dgm:prSet/>
      <dgm:spPr/>
      <dgm:t>
        <a:bodyPr/>
        <a:lstStyle/>
        <a:p>
          <a:endParaRPr lang="en-US"/>
        </a:p>
      </dgm:t>
    </dgm:pt>
    <dgm:pt modelId="{CCBABB01-2A86-5145-8546-9C9DD1FBB78B}" type="sibTrans" cxnId="{EEE0B46D-E564-F44E-B711-AB7F2817E8F7}">
      <dgm:prSet/>
      <dgm:spPr/>
      <dgm:t>
        <a:bodyPr/>
        <a:lstStyle/>
        <a:p>
          <a:endParaRPr lang="en-US"/>
        </a:p>
      </dgm:t>
    </dgm:pt>
    <dgm:pt modelId="{3D6761BA-DCD7-C945-B576-8C9DFB772B4F}">
      <dgm:prSet phldrT="[Text]"/>
      <dgm:spPr/>
      <dgm:t>
        <a:bodyPr/>
        <a:lstStyle/>
        <a:p>
          <a:r>
            <a:rPr lang="en-US" dirty="0" smtClean="0"/>
            <a:t>Friends</a:t>
          </a:r>
          <a:endParaRPr lang="en-US" dirty="0"/>
        </a:p>
      </dgm:t>
    </dgm:pt>
    <dgm:pt modelId="{7C0EDE6D-3F9E-E840-8292-DCADBAFF8247}" type="parTrans" cxnId="{DC9A3A11-4A1A-274A-8A60-7AFF9BFBFEF0}">
      <dgm:prSet/>
      <dgm:spPr/>
      <dgm:t>
        <a:bodyPr/>
        <a:lstStyle/>
        <a:p>
          <a:endParaRPr lang="en-US"/>
        </a:p>
      </dgm:t>
    </dgm:pt>
    <dgm:pt modelId="{A99E3711-F72F-C740-8A9D-0BDBC338C485}" type="sibTrans" cxnId="{DC9A3A11-4A1A-274A-8A60-7AFF9BFBFEF0}">
      <dgm:prSet/>
      <dgm:spPr/>
      <dgm:t>
        <a:bodyPr/>
        <a:lstStyle/>
        <a:p>
          <a:endParaRPr lang="en-US"/>
        </a:p>
      </dgm:t>
    </dgm:pt>
    <dgm:pt modelId="{65750740-07FF-234C-A5B1-D72F73E433B4}">
      <dgm:prSet phldrT="[Text]"/>
      <dgm:spPr/>
      <dgm:t>
        <a:bodyPr/>
        <a:lstStyle/>
        <a:p>
          <a:r>
            <a:rPr lang="en-US" dirty="0" smtClean="0"/>
            <a:t>Family</a:t>
          </a:r>
          <a:endParaRPr lang="en-US" dirty="0"/>
        </a:p>
      </dgm:t>
    </dgm:pt>
    <dgm:pt modelId="{C9E286F8-4B1C-374C-BF32-D56004180F21}" type="parTrans" cxnId="{FC3C7988-C065-C04D-A43C-7FDBA96EF437}">
      <dgm:prSet/>
      <dgm:spPr/>
      <dgm:t>
        <a:bodyPr/>
        <a:lstStyle/>
        <a:p>
          <a:endParaRPr lang="en-US"/>
        </a:p>
      </dgm:t>
    </dgm:pt>
    <dgm:pt modelId="{E3718027-FDFB-AF47-9146-166DF2E4C175}" type="sibTrans" cxnId="{FC3C7988-C065-C04D-A43C-7FDBA96EF437}">
      <dgm:prSet/>
      <dgm:spPr/>
      <dgm:t>
        <a:bodyPr/>
        <a:lstStyle/>
        <a:p>
          <a:endParaRPr lang="en-US"/>
        </a:p>
      </dgm:t>
    </dgm:pt>
    <dgm:pt modelId="{7074BF9D-1D88-0F4A-936E-D5A593739DA1}">
      <dgm:prSet phldrT="[Text]"/>
      <dgm:spPr/>
      <dgm:t>
        <a:bodyPr/>
        <a:lstStyle/>
        <a:p>
          <a:r>
            <a:rPr lang="en-US" dirty="0" smtClean="0"/>
            <a:t>Me</a:t>
          </a:r>
          <a:endParaRPr lang="en-US" dirty="0"/>
        </a:p>
      </dgm:t>
    </dgm:pt>
    <dgm:pt modelId="{7FBFB828-EF86-384D-AA4D-4B9D1260B6F4}" type="parTrans" cxnId="{6E02DCD6-1959-5D45-85BD-F2A8E05224FE}">
      <dgm:prSet/>
      <dgm:spPr/>
      <dgm:t>
        <a:bodyPr/>
        <a:lstStyle/>
        <a:p>
          <a:endParaRPr lang="en-US"/>
        </a:p>
      </dgm:t>
    </dgm:pt>
    <dgm:pt modelId="{F3A71AC9-4D34-6F47-BA7B-2310F3EAB75E}" type="sibTrans" cxnId="{6E02DCD6-1959-5D45-85BD-F2A8E05224FE}">
      <dgm:prSet/>
      <dgm:spPr/>
      <dgm:t>
        <a:bodyPr/>
        <a:lstStyle/>
        <a:p>
          <a:endParaRPr lang="en-US"/>
        </a:p>
      </dgm:t>
    </dgm:pt>
    <dgm:pt modelId="{5CD8907B-CE4B-774C-A691-5790A8B1EE36}" type="pres">
      <dgm:prSet presAssocID="{35B6EB37-4AC7-2445-A25B-88F677B76D0B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174062-7FD1-F744-8238-55A79DA86711}" type="pres">
      <dgm:prSet presAssocID="{35B6EB37-4AC7-2445-A25B-88F677B76D0B}" presName="comp1" presStyleCnt="0"/>
      <dgm:spPr/>
    </dgm:pt>
    <dgm:pt modelId="{710EE84D-FE69-FE42-88B8-DAD1CFED8798}" type="pres">
      <dgm:prSet presAssocID="{35B6EB37-4AC7-2445-A25B-88F677B76D0B}" presName="circle1" presStyleLbl="node1" presStyleIdx="0" presStyleCnt="4"/>
      <dgm:spPr/>
      <dgm:t>
        <a:bodyPr/>
        <a:lstStyle/>
        <a:p>
          <a:endParaRPr lang="en-US"/>
        </a:p>
      </dgm:t>
    </dgm:pt>
    <dgm:pt modelId="{27C823E8-127C-634D-B93A-E3BEC352EF44}" type="pres">
      <dgm:prSet presAssocID="{35B6EB37-4AC7-2445-A25B-88F677B76D0B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DCB6B-EA80-6C4B-9D93-9C5DDB2F5CEC}" type="pres">
      <dgm:prSet presAssocID="{35B6EB37-4AC7-2445-A25B-88F677B76D0B}" presName="comp2" presStyleCnt="0"/>
      <dgm:spPr/>
    </dgm:pt>
    <dgm:pt modelId="{91A43246-6BB5-5945-98F4-1F9937A89D69}" type="pres">
      <dgm:prSet presAssocID="{35B6EB37-4AC7-2445-A25B-88F677B76D0B}" presName="circle2" presStyleLbl="node1" presStyleIdx="1" presStyleCnt="4"/>
      <dgm:spPr/>
      <dgm:t>
        <a:bodyPr/>
        <a:lstStyle/>
        <a:p>
          <a:endParaRPr lang="en-US"/>
        </a:p>
      </dgm:t>
    </dgm:pt>
    <dgm:pt modelId="{84FF4500-3D13-9945-82CA-F0827A71254C}" type="pres">
      <dgm:prSet presAssocID="{35B6EB37-4AC7-2445-A25B-88F677B76D0B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06257-ADDA-2446-9F98-3EDF81E3AA17}" type="pres">
      <dgm:prSet presAssocID="{35B6EB37-4AC7-2445-A25B-88F677B76D0B}" presName="comp3" presStyleCnt="0"/>
      <dgm:spPr/>
    </dgm:pt>
    <dgm:pt modelId="{4B784004-4CEF-C748-B695-45AB30700D67}" type="pres">
      <dgm:prSet presAssocID="{35B6EB37-4AC7-2445-A25B-88F677B76D0B}" presName="circle3" presStyleLbl="node1" presStyleIdx="2" presStyleCnt="4"/>
      <dgm:spPr/>
      <dgm:t>
        <a:bodyPr/>
        <a:lstStyle/>
        <a:p>
          <a:endParaRPr lang="en-US"/>
        </a:p>
      </dgm:t>
    </dgm:pt>
    <dgm:pt modelId="{DBEA6907-A8D4-B941-BC32-3D86A8212C7C}" type="pres">
      <dgm:prSet presAssocID="{35B6EB37-4AC7-2445-A25B-88F677B76D0B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589FE-0632-1345-8B04-E1A77174DE3C}" type="pres">
      <dgm:prSet presAssocID="{35B6EB37-4AC7-2445-A25B-88F677B76D0B}" presName="comp4" presStyleCnt="0"/>
      <dgm:spPr/>
    </dgm:pt>
    <dgm:pt modelId="{96E69635-F2A9-1145-A203-821B2C4A8798}" type="pres">
      <dgm:prSet presAssocID="{35B6EB37-4AC7-2445-A25B-88F677B76D0B}" presName="circle4" presStyleLbl="node1" presStyleIdx="3" presStyleCnt="4"/>
      <dgm:spPr/>
      <dgm:t>
        <a:bodyPr/>
        <a:lstStyle/>
        <a:p>
          <a:endParaRPr lang="en-US"/>
        </a:p>
      </dgm:t>
    </dgm:pt>
    <dgm:pt modelId="{B2F5C327-183D-534D-8C7B-BE614D11FBE1}" type="pres">
      <dgm:prSet presAssocID="{35B6EB37-4AC7-2445-A25B-88F677B76D0B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62F0B-65CD-9F43-8A2D-A9D31FEABED3}" type="presOf" srcId="{729DB8C6-B235-6C4D-9821-08FC604D5D83}" destId="{27C823E8-127C-634D-B93A-E3BEC352EF44}" srcOrd="1" destOrd="0" presId="urn:microsoft.com/office/officeart/2005/8/layout/venn2"/>
    <dgm:cxn modelId="{90691D11-D0E7-4B44-B2DD-9EAE71EECD51}" type="presOf" srcId="{65750740-07FF-234C-A5B1-D72F73E433B4}" destId="{4B784004-4CEF-C748-B695-45AB30700D67}" srcOrd="0" destOrd="0" presId="urn:microsoft.com/office/officeart/2005/8/layout/venn2"/>
    <dgm:cxn modelId="{3FC3A1DC-267E-8745-83B1-4D5996100B1F}" type="presOf" srcId="{65750740-07FF-234C-A5B1-D72F73E433B4}" destId="{DBEA6907-A8D4-B941-BC32-3D86A8212C7C}" srcOrd="1" destOrd="0" presId="urn:microsoft.com/office/officeart/2005/8/layout/venn2"/>
    <dgm:cxn modelId="{DC9A3A11-4A1A-274A-8A60-7AFF9BFBFEF0}" srcId="{35B6EB37-4AC7-2445-A25B-88F677B76D0B}" destId="{3D6761BA-DCD7-C945-B576-8C9DFB772B4F}" srcOrd="1" destOrd="0" parTransId="{7C0EDE6D-3F9E-E840-8292-DCADBAFF8247}" sibTransId="{A99E3711-F72F-C740-8A9D-0BDBC338C485}"/>
    <dgm:cxn modelId="{FC3C7988-C065-C04D-A43C-7FDBA96EF437}" srcId="{35B6EB37-4AC7-2445-A25B-88F677B76D0B}" destId="{65750740-07FF-234C-A5B1-D72F73E433B4}" srcOrd="2" destOrd="0" parTransId="{C9E286F8-4B1C-374C-BF32-D56004180F21}" sibTransId="{E3718027-FDFB-AF47-9146-166DF2E4C175}"/>
    <dgm:cxn modelId="{6B891C9F-ADFB-D641-B90C-5539F2C9D2D5}" type="presOf" srcId="{35B6EB37-4AC7-2445-A25B-88F677B76D0B}" destId="{5CD8907B-CE4B-774C-A691-5790A8B1EE36}" srcOrd="0" destOrd="0" presId="urn:microsoft.com/office/officeart/2005/8/layout/venn2"/>
    <dgm:cxn modelId="{6E02DCD6-1959-5D45-85BD-F2A8E05224FE}" srcId="{35B6EB37-4AC7-2445-A25B-88F677B76D0B}" destId="{7074BF9D-1D88-0F4A-936E-D5A593739DA1}" srcOrd="3" destOrd="0" parTransId="{7FBFB828-EF86-384D-AA4D-4B9D1260B6F4}" sibTransId="{F3A71AC9-4D34-6F47-BA7B-2310F3EAB75E}"/>
    <dgm:cxn modelId="{C9249E7C-4C6E-1E46-9922-BD01FB185FF1}" type="presOf" srcId="{3D6761BA-DCD7-C945-B576-8C9DFB772B4F}" destId="{91A43246-6BB5-5945-98F4-1F9937A89D69}" srcOrd="0" destOrd="0" presId="urn:microsoft.com/office/officeart/2005/8/layout/venn2"/>
    <dgm:cxn modelId="{86042782-1F38-E442-9AEF-AC3C73F0C2DE}" type="presOf" srcId="{729DB8C6-B235-6C4D-9821-08FC604D5D83}" destId="{710EE84D-FE69-FE42-88B8-DAD1CFED8798}" srcOrd="0" destOrd="0" presId="urn:microsoft.com/office/officeart/2005/8/layout/venn2"/>
    <dgm:cxn modelId="{AB42E17A-DF84-2049-9ECA-22C2F605EFC9}" type="presOf" srcId="{7074BF9D-1D88-0F4A-936E-D5A593739DA1}" destId="{B2F5C327-183D-534D-8C7B-BE614D11FBE1}" srcOrd="1" destOrd="0" presId="urn:microsoft.com/office/officeart/2005/8/layout/venn2"/>
    <dgm:cxn modelId="{0A1B2F0A-B1F9-324B-A971-61F54891A0AD}" type="presOf" srcId="{7074BF9D-1D88-0F4A-936E-D5A593739DA1}" destId="{96E69635-F2A9-1145-A203-821B2C4A8798}" srcOrd="0" destOrd="0" presId="urn:microsoft.com/office/officeart/2005/8/layout/venn2"/>
    <dgm:cxn modelId="{52DE6582-89B9-9645-8A24-F47B482D5D9A}" type="presOf" srcId="{3D6761BA-DCD7-C945-B576-8C9DFB772B4F}" destId="{84FF4500-3D13-9945-82CA-F0827A71254C}" srcOrd="1" destOrd="0" presId="urn:microsoft.com/office/officeart/2005/8/layout/venn2"/>
    <dgm:cxn modelId="{EEE0B46D-E564-F44E-B711-AB7F2817E8F7}" srcId="{35B6EB37-4AC7-2445-A25B-88F677B76D0B}" destId="{729DB8C6-B235-6C4D-9821-08FC604D5D83}" srcOrd="0" destOrd="0" parTransId="{90D4A5F5-1EEA-E741-B151-2C06E35E3EFD}" sibTransId="{CCBABB01-2A86-5145-8546-9C9DD1FBB78B}"/>
    <dgm:cxn modelId="{83FD9AE4-ECD7-A74F-86BA-04B337FE0F7D}" type="presParOf" srcId="{5CD8907B-CE4B-774C-A691-5790A8B1EE36}" destId="{34174062-7FD1-F744-8238-55A79DA86711}" srcOrd="0" destOrd="0" presId="urn:microsoft.com/office/officeart/2005/8/layout/venn2"/>
    <dgm:cxn modelId="{9E3800DB-6E31-7A48-9193-517FE4BF5F99}" type="presParOf" srcId="{34174062-7FD1-F744-8238-55A79DA86711}" destId="{710EE84D-FE69-FE42-88B8-DAD1CFED8798}" srcOrd="0" destOrd="0" presId="urn:microsoft.com/office/officeart/2005/8/layout/venn2"/>
    <dgm:cxn modelId="{B432BCE5-D218-A44F-9E10-1E47439E4300}" type="presParOf" srcId="{34174062-7FD1-F744-8238-55A79DA86711}" destId="{27C823E8-127C-634D-B93A-E3BEC352EF44}" srcOrd="1" destOrd="0" presId="urn:microsoft.com/office/officeart/2005/8/layout/venn2"/>
    <dgm:cxn modelId="{CCD3C0B0-615E-C243-8B43-61B2A29FC60D}" type="presParOf" srcId="{5CD8907B-CE4B-774C-A691-5790A8B1EE36}" destId="{B45DCB6B-EA80-6C4B-9D93-9C5DDB2F5CEC}" srcOrd="1" destOrd="0" presId="urn:microsoft.com/office/officeart/2005/8/layout/venn2"/>
    <dgm:cxn modelId="{CB91CC0B-3D7F-904E-9898-A9E7C6244A12}" type="presParOf" srcId="{B45DCB6B-EA80-6C4B-9D93-9C5DDB2F5CEC}" destId="{91A43246-6BB5-5945-98F4-1F9937A89D69}" srcOrd="0" destOrd="0" presId="urn:microsoft.com/office/officeart/2005/8/layout/venn2"/>
    <dgm:cxn modelId="{0A6F470C-4E7A-274D-AA6B-E790A3EAE25A}" type="presParOf" srcId="{B45DCB6B-EA80-6C4B-9D93-9C5DDB2F5CEC}" destId="{84FF4500-3D13-9945-82CA-F0827A71254C}" srcOrd="1" destOrd="0" presId="urn:microsoft.com/office/officeart/2005/8/layout/venn2"/>
    <dgm:cxn modelId="{40E5985B-72AF-A44B-B38D-81BA77861C3D}" type="presParOf" srcId="{5CD8907B-CE4B-774C-A691-5790A8B1EE36}" destId="{97806257-ADDA-2446-9F98-3EDF81E3AA17}" srcOrd="2" destOrd="0" presId="urn:microsoft.com/office/officeart/2005/8/layout/venn2"/>
    <dgm:cxn modelId="{D90EEE68-A3E9-084B-B316-AD9F4C53502F}" type="presParOf" srcId="{97806257-ADDA-2446-9F98-3EDF81E3AA17}" destId="{4B784004-4CEF-C748-B695-45AB30700D67}" srcOrd="0" destOrd="0" presId="urn:microsoft.com/office/officeart/2005/8/layout/venn2"/>
    <dgm:cxn modelId="{977906A5-0FEB-B947-A652-FEAAB3654B67}" type="presParOf" srcId="{97806257-ADDA-2446-9F98-3EDF81E3AA17}" destId="{DBEA6907-A8D4-B941-BC32-3D86A8212C7C}" srcOrd="1" destOrd="0" presId="urn:microsoft.com/office/officeart/2005/8/layout/venn2"/>
    <dgm:cxn modelId="{430F294D-15BC-ED41-B313-1F1C2A941B1D}" type="presParOf" srcId="{5CD8907B-CE4B-774C-A691-5790A8B1EE36}" destId="{B97589FE-0632-1345-8B04-E1A77174DE3C}" srcOrd="3" destOrd="0" presId="urn:microsoft.com/office/officeart/2005/8/layout/venn2"/>
    <dgm:cxn modelId="{B036E40E-CF28-E04A-8278-B24C2D741135}" type="presParOf" srcId="{B97589FE-0632-1345-8B04-E1A77174DE3C}" destId="{96E69635-F2A9-1145-A203-821B2C4A8798}" srcOrd="0" destOrd="0" presId="urn:microsoft.com/office/officeart/2005/8/layout/venn2"/>
    <dgm:cxn modelId="{8D4A8780-34D9-4547-8DDA-BA2F966DA035}" type="presParOf" srcId="{B97589FE-0632-1345-8B04-E1A77174DE3C}" destId="{B2F5C327-183D-534D-8C7B-BE614D11FBE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9FE75-7B12-D543-9E42-D1CE030B3A34}" type="doc">
      <dgm:prSet loTypeId="urn:microsoft.com/office/officeart/2008/layout/BubblePictur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789787-365D-5D40-B117-152747B7CD27}">
      <dgm:prSet phldrT="[Text]"/>
      <dgm:spPr/>
      <dgm:t>
        <a:bodyPr/>
        <a:lstStyle/>
        <a:p>
          <a:r>
            <a:rPr lang="en-US" dirty="0" smtClean="0"/>
            <a:t>Core User</a:t>
          </a:r>
          <a:endParaRPr lang="en-US" dirty="0"/>
        </a:p>
      </dgm:t>
    </dgm:pt>
    <dgm:pt modelId="{0F8FAE90-F5E5-284C-92FD-CCD00AA69DCE}" type="parTrans" cxnId="{C602F4A4-9BB5-E94F-BE4C-837BE930EA66}">
      <dgm:prSet/>
      <dgm:spPr/>
      <dgm:t>
        <a:bodyPr/>
        <a:lstStyle/>
        <a:p>
          <a:endParaRPr lang="en-US"/>
        </a:p>
      </dgm:t>
    </dgm:pt>
    <dgm:pt modelId="{D2AA5FAA-44E0-EC4C-B6B0-2340B38CA605}" type="sibTrans" cxnId="{C602F4A4-9BB5-E94F-BE4C-837BE930EA6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4358966-2902-4340-915B-90664D2FA646}">
      <dgm:prSet phldrT="[Text]"/>
      <dgm:spPr/>
      <dgm:t>
        <a:bodyPr/>
        <a:lstStyle/>
        <a:p>
          <a:r>
            <a:rPr lang="en-US" dirty="0" smtClean="0"/>
            <a:t>Dialog Module</a:t>
          </a:r>
          <a:endParaRPr lang="en-US" dirty="0"/>
        </a:p>
      </dgm:t>
    </dgm:pt>
    <dgm:pt modelId="{037A5F81-27B3-4540-BE5B-719E1246805A}" type="parTrans" cxnId="{FFB1AD2B-754B-FB43-920C-F74D9560B403}">
      <dgm:prSet/>
      <dgm:spPr/>
      <dgm:t>
        <a:bodyPr/>
        <a:lstStyle/>
        <a:p>
          <a:endParaRPr lang="en-US"/>
        </a:p>
      </dgm:t>
    </dgm:pt>
    <dgm:pt modelId="{DF29307F-04D2-5945-80ED-B5D1CEF57882}" type="sibTrans" cxnId="{FFB1AD2B-754B-FB43-920C-F74D9560B403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838F496-01D3-AE48-969E-6B12CE604CB0}">
      <dgm:prSet phldrT="[Text]"/>
      <dgm:spPr/>
      <dgm:t>
        <a:bodyPr/>
        <a:lstStyle/>
        <a:p>
          <a:r>
            <a:rPr lang="en-US" dirty="0" smtClean="0"/>
            <a:t>Goal Module</a:t>
          </a:r>
          <a:endParaRPr lang="en-US" dirty="0"/>
        </a:p>
      </dgm:t>
    </dgm:pt>
    <dgm:pt modelId="{150D58D9-2354-6540-B93A-1259B24C1768}" type="parTrans" cxnId="{FB4F6BD3-931C-1B4E-86FA-DC270114D49A}">
      <dgm:prSet/>
      <dgm:spPr/>
      <dgm:t>
        <a:bodyPr/>
        <a:lstStyle/>
        <a:p>
          <a:endParaRPr lang="en-US"/>
        </a:p>
      </dgm:t>
    </dgm:pt>
    <dgm:pt modelId="{D9270BFB-C405-5E4A-9F86-D7467794B80B}" type="sibTrans" cxnId="{FB4F6BD3-931C-1B4E-86FA-DC270114D49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DFBE202-36C1-C240-8A25-13863F72BB23}">
      <dgm:prSet phldrT="[Text]"/>
      <dgm:spPr/>
      <dgm:t>
        <a:bodyPr/>
        <a:lstStyle/>
        <a:p>
          <a:r>
            <a:rPr lang="en-US" dirty="0" smtClean="0"/>
            <a:t>Discussion Module</a:t>
          </a:r>
          <a:endParaRPr lang="en-US" dirty="0"/>
        </a:p>
      </dgm:t>
    </dgm:pt>
    <dgm:pt modelId="{6D397BDB-2AD2-A64D-8623-2737DD62B5C2}" type="parTrans" cxnId="{4785375F-9685-C64E-B63D-0B6AB9A9A882}">
      <dgm:prSet/>
      <dgm:spPr/>
      <dgm:t>
        <a:bodyPr/>
        <a:lstStyle/>
        <a:p>
          <a:endParaRPr lang="en-US"/>
        </a:p>
      </dgm:t>
    </dgm:pt>
    <dgm:pt modelId="{D046862E-5E03-D340-AB6F-080DF840E4BA}" type="sibTrans" cxnId="{4785375F-9685-C64E-B63D-0B6AB9A9A882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9D63D3-B09C-E24B-A075-15FEE40B48B1}">
      <dgm:prSet phldrT="[Text]"/>
      <dgm:spPr/>
      <dgm:t>
        <a:bodyPr/>
        <a:lstStyle/>
        <a:p>
          <a:r>
            <a:rPr lang="en-US" dirty="0" smtClean="0"/>
            <a:t>Responses</a:t>
          </a:r>
          <a:endParaRPr lang="en-US" dirty="0"/>
        </a:p>
      </dgm:t>
    </dgm:pt>
    <dgm:pt modelId="{F6031AD6-471C-414D-A27B-2FD1D58E5ABC}" type="parTrans" cxnId="{B431496E-D8F1-0045-B5C8-555BAA57EF91}">
      <dgm:prSet/>
      <dgm:spPr/>
      <dgm:t>
        <a:bodyPr/>
        <a:lstStyle/>
        <a:p>
          <a:endParaRPr lang="en-US"/>
        </a:p>
      </dgm:t>
    </dgm:pt>
    <dgm:pt modelId="{DF84319E-D63F-0049-B8D7-7E27046D8ADB}" type="sibTrans" cxnId="{B431496E-D8F1-0045-B5C8-555BAA57EF91}">
      <dgm:prSet/>
      <dgm:spPr/>
      <dgm:t>
        <a:bodyPr/>
        <a:lstStyle/>
        <a:p>
          <a:endParaRPr lang="en-US"/>
        </a:p>
      </dgm:t>
    </dgm:pt>
    <dgm:pt modelId="{9A2BFE84-C318-C742-8BEB-E89E84856B3F}">
      <dgm:prSet phldrT="[Text]"/>
      <dgm:spPr/>
      <dgm:t>
        <a:bodyPr/>
        <a:lstStyle/>
        <a:p>
          <a:r>
            <a:rPr lang="en-US" dirty="0" smtClean="0"/>
            <a:t>Messages</a:t>
          </a:r>
          <a:endParaRPr lang="en-US" dirty="0"/>
        </a:p>
      </dgm:t>
    </dgm:pt>
    <dgm:pt modelId="{C65EDC58-8000-B040-B1AF-B52F50841101}" type="parTrans" cxnId="{C5D2FF40-6B46-C844-9B40-F02AD086938A}">
      <dgm:prSet/>
      <dgm:spPr/>
      <dgm:t>
        <a:bodyPr/>
        <a:lstStyle/>
        <a:p>
          <a:endParaRPr lang="en-US"/>
        </a:p>
      </dgm:t>
    </dgm:pt>
    <dgm:pt modelId="{F6029AE3-F06C-2D4A-868A-9D5E03B0C62B}" type="sibTrans" cxnId="{C5D2FF40-6B46-C844-9B40-F02AD086938A}">
      <dgm:prSet/>
      <dgm:spPr/>
      <dgm:t>
        <a:bodyPr/>
        <a:lstStyle/>
        <a:p>
          <a:endParaRPr lang="en-US"/>
        </a:p>
      </dgm:t>
    </dgm:pt>
    <dgm:pt modelId="{5758E82D-D797-0E42-BA1C-AA1D474573F1}">
      <dgm:prSet phldrT="[Text]"/>
      <dgm:spPr/>
      <dgm:t>
        <a:bodyPr/>
        <a:lstStyle/>
        <a:p>
          <a:r>
            <a:rPr lang="en-US" dirty="0" smtClean="0"/>
            <a:t>Circles</a:t>
          </a:r>
          <a:endParaRPr lang="en-US" dirty="0"/>
        </a:p>
      </dgm:t>
    </dgm:pt>
    <dgm:pt modelId="{6D4E5142-FF94-8443-84F3-503D7A2423F9}" type="parTrans" cxnId="{5C29AB6C-8875-B04A-8901-9324FE528CCC}">
      <dgm:prSet/>
      <dgm:spPr/>
      <dgm:t>
        <a:bodyPr/>
        <a:lstStyle/>
        <a:p>
          <a:endParaRPr lang="en-US"/>
        </a:p>
      </dgm:t>
    </dgm:pt>
    <dgm:pt modelId="{B58381BE-34B3-E84D-BC33-008C1B8BF28B}" type="sibTrans" cxnId="{5C29AB6C-8875-B04A-8901-9324FE528CCC}">
      <dgm:prSet/>
      <dgm:spPr/>
      <dgm:t>
        <a:bodyPr/>
        <a:lstStyle/>
        <a:p>
          <a:endParaRPr lang="en-US"/>
        </a:p>
      </dgm:t>
    </dgm:pt>
    <dgm:pt modelId="{10851D83-F7D0-894B-BB3F-0C579F7EB264}">
      <dgm:prSet phldrT="[Text]"/>
      <dgm:spPr/>
      <dgm:t>
        <a:bodyPr/>
        <a:lstStyle/>
        <a:p>
          <a:r>
            <a:rPr lang="en-US" dirty="0" smtClean="0"/>
            <a:t>Directory Module</a:t>
          </a:r>
          <a:endParaRPr lang="en-US" dirty="0"/>
        </a:p>
      </dgm:t>
    </dgm:pt>
    <dgm:pt modelId="{86C59368-C404-4944-9418-FA163A97739E}" type="parTrans" cxnId="{FF78C4A5-FF0E-7045-886D-E14708B88771}">
      <dgm:prSet/>
      <dgm:spPr/>
      <dgm:t>
        <a:bodyPr/>
        <a:lstStyle/>
        <a:p>
          <a:endParaRPr lang="en-US"/>
        </a:p>
      </dgm:t>
    </dgm:pt>
    <dgm:pt modelId="{6A969B69-1922-954B-9220-300879466716}" type="sibTrans" cxnId="{FF78C4A5-FF0E-7045-886D-E14708B88771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18127A38-C7B2-E749-9D12-6DFD34530367}">
      <dgm:prSet phldrT="[Text]"/>
      <dgm:spPr/>
      <dgm:t>
        <a:bodyPr/>
        <a:lstStyle/>
        <a:p>
          <a:r>
            <a:rPr lang="en-US" dirty="0" smtClean="0"/>
            <a:t>File Module</a:t>
          </a:r>
          <a:endParaRPr lang="en-US" dirty="0"/>
        </a:p>
      </dgm:t>
    </dgm:pt>
    <dgm:pt modelId="{ACDD6FBC-A7CC-DF4E-83C4-0C0E6638D508}" type="parTrans" cxnId="{EDF716CB-0EFF-9F44-999F-CA4E637D4A6F}">
      <dgm:prSet/>
      <dgm:spPr/>
      <dgm:t>
        <a:bodyPr/>
        <a:lstStyle/>
        <a:p>
          <a:endParaRPr lang="en-US"/>
        </a:p>
      </dgm:t>
    </dgm:pt>
    <dgm:pt modelId="{DA47EF5F-214B-6647-9120-F9BAE7BA429E}" type="sibTrans" cxnId="{EDF716CB-0EFF-9F44-999F-CA4E637D4A6F}">
      <dgm:prSet/>
      <dgm:spPr/>
      <dgm:t>
        <a:bodyPr/>
        <a:lstStyle/>
        <a:p>
          <a:endParaRPr lang="en-US"/>
        </a:p>
      </dgm:t>
    </dgm:pt>
    <dgm:pt modelId="{473EE55F-9B92-6A4A-9571-FD2C51B1C336}" type="pres">
      <dgm:prSet presAssocID="{04D9FE75-7B12-D543-9E42-D1CE030B3A34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5E962A90-B575-B74E-84B5-7B9DADA4D71B}" type="pres">
      <dgm:prSet presAssocID="{C2789787-365D-5D40-B117-152747B7CD27}" presName="parent_text_1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77A01-4A48-F843-8C2E-6F8024C8E517}" type="pres">
      <dgm:prSet presAssocID="{C2789787-365D-5D40-B117-152747B7CD27}" presName="image_accent_1" presStyleCnt="0"/>
      <dgm:spPr/>
    </dgm:pt>
    <dgm:pt modelId="{E0A26E14-37E7-BC44-BD1E-6A31FE2A33DF}" type="pres">
      <dgm:prSet presAssocID="{C2789787-365D-5D40-B117-152747B7CD27}" presName="imageAccentRepeatNode" presStyleLbl="alignNode1" presStyleIdx="0" presStyleCnt="9"/>
      <dgm:spPr/>
    </dgm:pt>
    <dgm:pt modelId="{1B169E51-45BC-CA46-9379-DAC849E6CCE9}" type="pres">
      <dgm:prSet presAssocID="{C2789787-365D-5D40-B117-152747B7CD27}" presName="accent_1" presStyleLbl="alignNode1" presStyleIdx="1" presStyleCnt="9"/>
      <dgm:spPr/>
    </dgm:pt>
    <dgm:pt modelId="{6502FDCA-7A47-B542-A682-4EB4B2BB4C6B}" type="pres">
      <dgm:prSet presAssocID="{D2AA5FAA-44E0-EC4C-B6B0-2340B38CA605}" presName="image_1" presStyleCnt="0"/>
      <dgm:spPr/>
    </dgm:pt>
    <dgm:pt modelId="{060391CA-9F59-B943-B564-355AEEF2E939}" type="pres">
      <dgm:prSet presAssocID="{D2AA5FAA-44E0-EC4C-B6B0-2340B38CA605}" presName="imageRepeatNode" presStyleLbl="fgImgPlace1" presStyleIdx="0" presStyleCnt="5"/>
      <dgm:spPr/>
      <dgm:t>
        <a:bodyPr/>
        <a:lstStyle/>
        <a:p>
          <a:endParaRPr lang="en-US"/>
        </a:p>
      </dgm:t>
    </dgm:pt>
    <dgm:pt modelId="{2CA0DA9A-92CE-CC44-B93F-BBB35E52B368}" type="pres">
      <dgm:prSet presAssocID="{C4358966-2902-4340-915B-90664D2FA646}" presName="parent_text_2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49A56-34CE-B64C-B0E1-742FA79B0728}" type="pres">
      <dgm:prSet presAssocID="{C4358966-2902-4340-915B-90664D2FA646}" presName="image_accent_2" presStyleCnt="0"/>
      <dgm:spPr/>
    </dgm:pt>
    <dgm:pt modelId="{07229FAF-3E5B-5247-8961-70D0A597779A}" type="pres">
      <dgm:prSet presAssocID="{C4358966-2902-4340-915B-90664D2FA646}" presName="imageAccentRepeatNode" presStyleLbl="alignNode1" presStyleIdx="2" presStyleCnt="9"/>
      <dgm:spPr/>
    </dgm:pt>
    <dgm:pt modelId="{A2112930-CAF4-B348-AE9F-2FF0F9E339AD}" type="pres">
      <dgm:prSet presAssocID="{DF29307F-04D2-5945-80ED-B5D1CEF57882}" presName="image_2" presStyleCnt="0"/>
      <dgm:spPr/>
    </dgm:pt>
    <dgm:pt modelId="{83B72AC9-A320-F245-B585-51651C4B0043}" type="pres">
      <dgm:prSet presAssocID="{DF29307F-04D2-5945-80ED-B5D1CEF57882}" presName="imageRepeatNode" presStyleLbl="fgImgPlace1" presStyleIdx="1" presStyleCnt="5"/>
      <dgm:spPr/>
      <dgm:t>
        <a:bodyPr/>
        <a:lstStyle/>
        <a:p>
          <a:endParaRPr lang="en-US"/>
        </a:p>
      </dgm:t>
    </dgm:pt>
    <dgm:pt modelId="{D874A4CE-A8FF-E742-8AEE-D7170E4B131D}" type="pres">
      <dgm:prSet presAssocID="{6838F496-01D3-AE48-969E-6B12CE604CB0}" presName="image_accent_3" presStyleCnt="0"/>
      <dgm:spPr/>
    </dgm:pt>
    <dgm:pt modelId="{B067B4FE-0151-AF47-99FE-A9C9573E47DD}" type="pres">
      <dgm:prSet presAssocID="{6838F496-01D3-AE48-969E-6B12CE604CB0}" presName="imageAccentRepeatNode" presStyleLbl="alignNode1" presStyleIdx="3" presStyleCnt="9"/>
      <dgm:spPr/>
    </dgm:pt>
    <dgm:pt modelId="{E0CF6055-498C-414A-B29E-B6F066495319}" type="pres">
      <dgm:prSet presAssocID="{6838F496-01D3-AE48-969E-6B12CE604CB0}" presName="parent_text_3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44998-AA2F-CC48-8808-76032B5E3FEF}" type="pres">
      <dgm:prSet presAssocID="{6838F496-01D3-AE48-969E-6B12CE604CB0}" presName="accent_2" presStyleLbl="alignNode1" presStyleIdx="4" presStyleCnt="9"/>
      <dgm:spPr/>
    </dgm:pt>
    <dgm:pt modelId="{F1E24220-F340-714B-B841-DFDC3E0F8274}" type="pres">
      <dgm:prSet presAssocID="{6838F496-01D3-AE48-969E-6B12CE604CB0}" presName="accent_3" presStyleLbl="alignNode1" presStyleIdx="5" presStyleCnt="9"/>
      <dgm:spPr/>
    </dgm:pt>
    <dgm:pt modelId="{1A0BEC82-4450-0748-BA43-D3300B9E6EEB}" type="pres">
      <dgm:prSet presAssocID="{D9270BFB-C405-5E4A-9F86-D7467794B80B}" presName="image_3" presStyleCnt="0"/>
      <dgm:spPr/>
    </dgm:pt>
    <dgm:pt modelId="{D74DBE14-A4A9-DB46-A8EB-B891A32324F5}" type="pres">
      <dgm:prSet presAssocID="{D9270BFB-C405-5E4A-9F86-D7467794B80B}" presName="imageRepeatNode" presStyleLbl="fgImgPlace1" presStyleIdx="2" presStyleCnt="5"/>
      <dgm:spPr/>
      <dgm:t>
        <a:bodyPr/>
        <a:lstStyle/>
        <a:p>
          <a:endParaRPr lang="en-US"/>
        </a:p>
      </dgm:t>
    </dgm:pt>
    <dgm:pt modelId="{E0373448-DE11-094D-AFAA-26B48F4927EC}" type="pres">
      <dgm:prSet presAssocID="{1DFBE202-36C1-C240-8A25-13863F72BB23}" presName="image_accent_4" presStyleCnt="0"/>
      <dgm:spPr/>
    </dgm:pt>
    <dgm:pt modelId="{9EF010E7-F19B-614E-A4A0-10ABDD74AF1E}" type="pres">
      <dgm:prSet presAssocID="{1DFBE202-36C1-C240-8A25-13863F72BB23}" presName="imageAccentRepeatNode" presStyleLbl="alignNode1" presStyleIdx="6" presStyleCnt="9"/>
      <dgm:spPr/>
    </dgm:pt>
    <dgm:pt modelId="{E21F0AAB-E4CD-CF4E-ABA4-0B145357D1E1}" type="pres">
      <dgm:prSet presAssocID="{1DFBE202-36C1-C240-8A25-13863F72BB23}" presName="parent_text_4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B8C52-7366-2D46-B1D0-E527AAF2EEC7}" type="pres">
      <dgm:prSet presAssocID="{1DFBE202-36C1-C240-8A25-13863F72BB23}" presName="accent_4" presStyleLbl="alignNode1" presStyleIdx="7" presStyleCnt="9"/>
      <dgm:spPr/>
    </dgm:pt>
    <dgm:pt modelId="{9E3E2135-682F-2448-96FE-BFFCA882A1F2}" type="pres">
      <dgm:prSet presAssocID="{D046862E-5E03-D340-AB6F-080DF840E4BA}" presName="image_4" presStyleCnt="0"/>
      <dgm:spPr/>
    </dgm:pt>
    <dgm:pt modelId="{BA7370B1-9D36-464B-8DFA-2283F59F9A31}" type="pres">
      <dgm:prSet presAssocID="{D046862E-5E03-D340-AB6F-080DF840E4BA}" presName="imageRepeatNode" presStyleLbl="fgImgPlace1" presStyleIdx="3" presStyleCnt="5"/>
      <dgm:spPr/>
      <dgm:t>
        <a:bodyPr/>
        <a:lstStyle/>
        <a:p>
          <a:endParaRPr lang="en-US"/>
        </a:p>
      </dgm:t>
    </dgm:pt>
    <dgm:pt modelId="{2777B9BF-F98C-E34C-B886-F3108AB058B2}" type="pres">
      <dgm:prSet presAssocID="{10851D83-F7D0-894B-BB3F-0C579F7EB264}" presName="image_accent_5" presStyleCnt="0"/>
      <dgm:spPr/>
    </dgm:pt>
    <dgm:pt modelId="{627D9228-7097-4943-9DEE-CA2AECBA276C}" type="pres">
      <dgm:prSet presAssocID="{10851D83-F7D0-894B-BB3F-0C579F7EB264}" presName="imageAccentRepeatNode" presStyleLbl="alignNode1" presStyleIdx="8" presStyleCnt="9"/>
      <dgm:spPr/>
    </dgm:pt>
    <dgm:pt modelId="{2B9C10DF-7D37-4547-85EE-394C440714CC}" type="pres">
      <dgm:prSet presAssocID="{10851D83-F7D0-894B-BB3F-0C579F7EB264}" presName="parent_text_5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A7020-2446-C749-A20E-11BD87BBA2EF}" type="pres">
      <dgm:prSet presAssocID="{6A969B69-1922-954B-9220-300879466716}" presName="image_5" presStyleCnt="0"/>
      <dgm:spPr/>
    </dgm:pt>
    <dgm:pt modelId="{0EFE909D-E568-374D-B7B7-99A86558F1FF}" type="pres">
      <dgm:prSet presAssocID="{6A969B69-1922-954B-9220-300879466716}" presName="imageRepeatNode" presStyleLbl="fgImgPlace1" presStyleIdx="4" presStyleCnt="5"/>
      <dgm:spPr/>
      <dgm:t>
        <a:bodyPr/>
        <a:lstStyle/>
        <a:p>
          <a:endParaRPr lang="en-US"/>
        </a:p>
      </dgm:t>
    </dgm:pt>
  </dgm:ptLst>
  <dgm:cxnLst>
    <dgm:cxn modelId="{B82E3B21-BD67-4E4E-92B8-675D1F62CB8B}" type="presOf" srcId="{6838F496-01D3-AE48-969E-6B12CE604CB0}" destId="{E0CF6055-498C-414A-B29E-B6F066495319}" srcOrd="0" destOrd="0" presId="urn:microsoft.com/office/officeart/2008/layout/BubblePictureList"/>
    <dgm:cxn modelId="{E7859DCF-BF2B-524A-935B-BC0B642A42A2}" type="presOf" srcId="{D2AA5FAA-44E0-EC4C-B6B0-2340B38CA605}" destId="{060391CA-9F59-B943-B564-355AEEF2E939}" srcOrd="0" destOrd="0" presId="urn:microsoft.com/office/officeart/2008/layout/BubblePictureList"/>
    <dgm:cxn modelId="{60BBC42D-9B89-9D40-B6AF-F06AAEBF352B}" type="presOf" srcId="{1DFBE202-36C1-C240-8A25-13863F72BB23}" destId="{E21F0AAB-E4CD-CF4E-ABA4-0B145357D1E1}" srcOrd="0" destOrd="0" presId="urn:microsoft.com/office/officeart/2008/layout/BubblePictureList"/>
    <dgm:cxn modelId="{57493F54-A433-0745-90D8-89866EB4302D}" type="presOf" srcId="{C2789787-365D-5D40-B117-152747B7CD27}" destId="{5E962A90-B575-B74E-84B5-7B9DADA4D71B}" srcOrd="0" destOrd="0" presId="urn:microsoft.com/office/officeart/2008/layout/BubblePictureList"/>
    <dgm:cxn modelId="{FF78C4A5-FF0E-7045-886D-E14708B88771}" srcId="{04D9FE75-7B12-D543-9E42-D1CE030B3A34}" destId="{10851D83-F7D0-894B-BB3F-0C579F7EB264}" srcOrd="4" destOrd="0" parTransId="{86C59368-C404-4944-9418-FA163A97739E}" sibTransId="{6A969B69-1922-954B-9220-300879466716}"/>
    <dgm:cxn modelId="{7299358A-1A0D-E144-B179-E33DC0F04F7F}" type="presOf" srcId="{C4358966-2902-4340-915B-90664D2FA646}" destId="{2CA0DA9A-92CE-CC44-B93F-BBB35E52B368}" srcOrd="0" destOrd="0" presId="urn:microsoft.com/office/officeart/2008/layout/BubblePictureList"/>
    <dgm:cxn modelId="{29D9F248-92AE-A144-9614-28680A3EC8C5}" type="presOf" srcId="{D046862E-5E03-D340-AB6F-080DF840E4BA}" destId="{BA7370B1-9D36-464B-8DFA-2283F59F9A31}" srcOrd="0" destOrd="0" presId="urn:microsoft.com/office/officeart/2008/layout/BubblePictureList"/>
    <dgm:cxn modelId="{B4A09523-3D55-0B40-A633-9AEED1F6E0D4}" type="presOf" srcId="{D9270BFB-C405-5E4A-9F86-D7467794B80B}" destId="{D74DBE14-A4A9-DB46-A8EB-B891A32324F5}" srcOrd="0" destOrd="0" presId="urn:microsoft.com/office/officeart/2008/layout/BubblePictureList"/>
    <dgm:cxn modelId="{5C29AB6C-8875-B04A-8901-9324FE528CCC}" srcId="{C2789787-365D-5D40-B117-152747B7CD27}" destId="{5758E82D-D797-0E42-BA1C-AA1D474573F1}" srcOrd="0" destOrd="0" parTransId="{6D4E5142-FF94-8443-84F3-503D7A2423F9}" sibTransId="{B58381BE-34B3-E84D-BC33-008C1B8BF28B}"/>
    <dgm:cxn modelId="{EDF716CB-0EFF-9F44-999F-CA4E637D4A6F}" srcId="{10851D83-F7D0-894B-BB3F-0C579F7EB264}" destId="{18127A38-C7B2-E749-9D12-6DFD34530367}" srcOrd="0" destOrd="0" parTransId="{ACDD6FBC-A7CC-DF4E-83C4-0C0E6638D508}" sibTransId="{DA47EF5F-214B-6647-9120-F9BAE7BA429E}"/>
    <dgm:cxn modelId="{4785375F-9685-C64E-B63D-0B6AB9A9A882}" srcId="{04D9FE75-7B12-D543-9E42-D1CE030B3A34}" destId="{1DFBE202-36C1-C240-8A25-13863F72BB23}" srcOrd="3" destOrd="0" parTransId="{6D397BDB-2AD2-A64D-8623-2737DD62B5C2}" sibTransId="{D046862E-5E03-D340-AB6F-080DF840E4BA}"/>
    <dgm:cxn modelId="{BED7C086-8EB9-4844-A7FB-0D2C0355A0CB}" type="presOf" srcId="{04D9FE75-7B12-D543-9E42-D1CE030B3A34}" destId="{473EE55F-9B92-6A4A-9571-FD2C51B1C336}" srcOrd="0" destOrd="0" presId="urn:microsoft.com/office/officeart/2008/layout/BubblePictureList"/>
    <dgm:cxn modelId="{177AB93D-F6EE-124E-AD09-C514F568CDD9}" type="presOf" srcId="{6D4E5142-FF94-8443-84F3-503D7A2423F9}" destId="{5E962A90-B575-B74E-84B5-7B9DADA4D71B}" srcOrd="0" destOrd="1" presId="urn:microsoft.com/office/officeart/2008/layout/BubblePictureList"/>
    <dgm:cxn modelId="{FFB1AD2B-754B-FB43-920C-F74D9560B403}" srcId="{04D9FE75-7B12-D543-9E42-D1CE030B3A34}" destId="{C4358966-2902-4340-915B-90664D2FA646}" srcOrd="1" destOrd="0" parTransId="{037A5F81-27B3-4540-BE5B-719E1246805A}" sibTransId="{DF29307F-04D2-5945-80ED-B5D1CEF57882}"/>
    <dgm:cxn modelId="{C602F4A4-9BB5-E94F-BE4C-837BE930EA66}" srcId="{04D9FE75-7B12-D543-9E42-D1CE030B3A34}" destId="{C2789787-365D-5D40-B117-152747B7CD27}" srcOrd="0" destOrd="0" parTransId="{0F8FAE90-F5E5-284C-92FD-CCD00AA69DCE}" sibTransId="{D2AA5FAA-44E0-EC4C-B6B0-2340B38CA605}"/>
    <dgm:cxn modelId="{61B66E45-B747-F64D-93A9-6D441A8C734E}" type="presOf" srcId="{C65EDC58-8000-B040-B1AF-B52F50841101}" destId="{2CA0DA9A-92CE-CC44-B93F-BBB35E52B368}" srcOrd="0" destOrd="1" presId="urn:microsoft.com/office/officeart/2008/layout/BubblePictureList"/>
    <dgm:cxn modelId="{0E7F8814-2011-6446-A8F6-F552CD733359}" type="presOf" srcId="{10851D83-F7D0-894B-BB3F-0C579F7EB264}" destId="{2B9C10DF-7D37-4547-85EE-394C440714CC}" srcOrd="0" destOrd="0" presId="urn:microsoft.com/office/officeart/2008/layout/BubblePictureList"/>
    <dgm:cxn modelId="{C5D2FF40-6B46-C844-9B40-F02AD086938A}" srcId="{C4358966-2902-4340-915B-90664D2FA646}" destId="{9A2BFE84-C318-C742-8BEB-E89E84856B3F}" srcOrd="0" destOrd="0" parTransId="{C65EDC58-8000-B040-B1AF-B52F50841101}" sibTransId="{F6029AE3-F06C-2D4A-868A-9D5E03B0C62B}"/>
    <dgm:cxn modelId="{57FEED7D-1754-EA41-81E0-0255B7931C6F}" type="presOf" srcId="{9A2BFE84-C318-C742-8BEB-E89E84856B3F}" destId="{2CA0DA9A-92CE-CC44-B93F-BBB35E52B368}" srcOrd="0" destOrd="2" presId="urn:microsoft.com/office/officeart/2008/layout/BubblePictureList"/>
    <dgm:cxn modelId="{45DEB46C-0338-F547-AB65-3A4128ADF9A6}" type="presOf" srcId="{ACDD6FBC-A7CC-DF4E-83C4-0C0E6638D508}" destId="{2B9C10DF-7D37-4547-85EE-394C440714CC}" srcOrd="0" destOrd="1" presId="urn:microsoft.com/office/officeart/2008/layout/BubblePictureList"/>
    <dgm:cxn modelId="{494A60CD-D34A-F442-9906-78225097C79E}" type="presOf" srcId="{5758E82D-D797-0E42-BA1C-AA1D474573F1}" destId="{5E962A90-B575-B74E-84B5-7B9DADA4D71B}" srcOrd="0" destOrd="2" presId="urn:microsoft.com/office/officeart/2008/layout/BubblePictureList"/>
    <dgm:cxn modelId="{9291417B-FCC5-8F4E-8A1D-1CF66D11488B}" type="presOf" srcId="{18127A38-C7B2-E749-9D12-6DFD34530367}" destId="{2B9C10DF-7D37-4547-85EE-394C440714CC}" srcOrd="0" destOrd="2" presId="urn:microsoft.com/office/officeart/2008/layout/BubblePictureList"/>
    <dgm:cxn modelId="{FB4F6BD3-931C-1B4E-86FA-DC270114D49A}" srcId="{04D9FE75-7B12-D543-9E42-D1CE030B3A34}" destId="{6838F496-01D3-AE48-969E-6B12CE604CB0}" srcOrd="2" destOrd="0" parTransId="{150D58D9-2354-6540-B93A-1259B24C1768}" sibTransId="{D9270BFB-C405-5E4A-9F86-D7467794B80B}"/>
    <dgm:cxn modelId="{5DDE3299-DB2F-2146-BDA2-D4C626BCC74F}" type="presOf" srcId="{CC9D63D3-B09C-E24B-A075-15FEE40B48B1}" destId="{E21F0AAB-E4CD-CF4E-ABA4-0B145357D1E1}" srcOrd="0" destOrd="2" presId="urn:microsoft.com/office/officeart/2008/layout/BubblePictureList"/>
    <dgm:cxn modelId="{9C947DB0-176A-C54E-80F7-64DBEE2292BD}" type="presOf" srcId="{6A969B69-1922-954B-9220-300879466716}" destId="{0EFE909D-E568-374D-B7B7-99A86558F1FF}" srcOrd="0" destOrd="0" presId="urn:microsoft.com/office/officeart/2008/layout/BubblePictureList"/>
    <dgm:cxn modelId="{AC814119-CFA3-AA49-8F4B-2D5A2F269989}" type="presOf" srcId="{F6031AD6-471C-414D-A27B-2FD1D58E5ABC}" destId="{E21F0AAB-E4CD-CF4E-ABA4-0B145357D1E1}" srcOrd="0" destOrd="1" presId="urn:microsoft.com/office/officeart/2008/layout/BubblePictureList"/>
    <dgm:cxn modelId="{6EB27A39-A45F-C546-BFEA-ABC76155A743}" type="presOf" srcId="{DF29307F-04D2-5945-80ED-B5D1CEF57882}" destId="{83B72AC9-A320-F245-B585-51651C4B0043}" srcOrd="0" destOrd="0" presId="urn:microsoft.com/office/officeart/2008/layout/BubblePictureList"/>
    <dgm:cxn modelId="{B431496E-D8F1-0045-B5C8-555BAA57EF91}" srcId="{1DFBE202-36C1-C240-8A25-13863F72BB23}" destId="{CC9D63D3-B09C-E24B-A075-15FEE40B48B1}" srcOrd="0" destOrd="0" parTransId="{F6031AD6-471C-414D-A27B-2FD1D58E5ABC}" sibTransId="{DF84319E-D63F-0049-B8D7-7E27046D8ADB}"/>
    <dgm:cxn modelId="{7D56B121-5893-3B4C-BAEE-25E6BAF86B24}" type="presParOf" srcId="{473EE55F-9B92-6A4A-9571-FD2C51B1C336}" destId="{5E962A90-B575-B74E-84B5-7B9DADA4D71B}" srcOrd="0" destOrd="0" presId="urn:microsoft.com/office/officeart/2008/layout/BubblePictureList"/>
    <dgm:cxn modelId="{C9EC6700-0B40-014C-B5B7-4AE93E488A86}" type="presParOf" srcId="{473EE55F-9B92-6A4A-9571-FD2C51B1C336}" destId="{88277A01-4A48-F843-8C2E-6F8024C8E517}" srcOrd="1" destOrd="0" presId="urn:microsoft.com/office/officeart/2008/layout/BubblePictureList"/>
    <dgm:cxn modelId="{DE9CC5B3-5B52-1148-B555-8A8A5FCB6B57}" type="presParOf" srcId="{88277A01-4A48-F843-8C2E-6F8024C8E517}" destId="{E0A26E14-37E7-BC44-BD1E-6A31FE2A33DF}" srcOrd="0" destOrd="0" presId="urn:microsoft.com/office/officeart/2008/layout/BubblePictureList"/>
    <dgm:cxn modelId="{9C1AC9F9-EB89-5849-BB07-65BD59F03601}" type="presParOf" srcId="{473EE55F-9B92-6A4A-9571-FD2C51B1C336}" destId="{1B169E51-45BC-CA46-9379-DAC849E6CCE9}" srcOrd="2" destOrd="0" presId="urn:microsoft.com/office/officeart/2008/layout/BubblePictureList"/>
    <dgm:cxn modelId="{D12E889C-4854-2244-8475-B268D895ED04}" type="presParOf" srcId="{473EE55F-9B92-6A4A-9571-FD2C51B1C336}" destId="{6502FDCA-7A47-B542-A682-4EB4B2BB4C6B}" srcOrd="3" destOrd="0" presId="urn:microsoft.com/office/officeart/2008/layout/BubblePictureList"/>
    <dgm:cxn modelId="{E0815495-DA84-BE4D-BCAF-C4FBABD0C869}" type="presParOf" srcId="{6502FDCA-7A47-B542-A682-4EB4B2BB4C6B}" destId="{060391CA-9F59-B943-B564-355AEEF2E939}" srcOrd="0" destOrd="0" presId="urn:microsoft.com/office/officeart/2008/layout/BubblePictureList"/>
    <dgm:cxn modelId="{31C8882D-DA7F-454A-8B3C-957B2E13B0C9}" type="presParOf" srcId="{473EE55F-9B92-6A4A-9571-FD2C51B1C336}" destId="{2CA0DA9A-92CE-CC44-B93F-BBB35E52B368}" srcOrd="4" destOrd="0" presId="urn:microsoft.com/office/officeart/2008/layout/BubblePictureList"/>
    <dgm:cxn modelId="{638C342D-7C6C-5E48-9DB7-7B695A0F17B7}" type="presParOf" srcId="{473EE55F-9B92-6A4A-9571-FD2C51B1C336}" destId="{3B149A56-34CE-B64C-B0E1-742FA79B0728}" srcOrd="5" destOrd="0" presId="urn:microsoft.com/office/officeart/2008/layout/BubblePictureList"/>
    <dgm:cxn modelId="{32C15E6D-35AD-DE44-874F-FDDBE5159E26}" type="presParOf" srcId="{3B149A56-34CE-B64C-B0E1-742FA79B0728}" destId="{07229FAF-3E5B-5247-8961-70D0A597779A}" srcOrd="0" destOrd="0" presId="urn:microsoft.com/office/officeart/2008/layout/BubblePictureList"/>
    <dgm:cxn modelId="{397DCDD4-A21C-9A4E-A806-8CE81282E2F1}" type="presParOf" srcId="{473EE55F-9B92-6A4A-9571-FD2C51B1C336}" destId="{A2112930-CAF4-B348-AE9F-2FF0F9E339AD}" srcOrd="6" destOrd="0" presId="urn:microsoft.com/office/officeart/2008/layout/BubblePictureList"/>
    <dgm:cxn modelId="{DE73071B-3E3C-6B48-BB0E-3941A84892D7}" type="presParOf" srcId="{A2112930-CAF4-B348-AE9F-2FF0F9E339AD}" destId="{83B72AC9-A320-F245-B585-51651C4B0043}" srcOrd="0" destOrd="0" presId="urn:microsoft.com/office/officeart/2008/layout/BubblePictureList"/>
    <dgm:cxn modelId="{0C9DB4AA-1F5A-CF46-B683-8E604B1B4F23}" type="presParOf" srcId="{473EE55F-9B92-6A4A-9571-FD2C51B1C336}" destId="{D874A4CE-A8FF-E742-8AEE-D7170E4B131D}" srcOrd="7" destOrd="0" presId="urn:microsoft.com/office/officeart/2008/layout/BubblePictureList"/>
    <dgm:cxn modelId="{31A92D3B-037F-C148-A378-F2CA3E0852CA}" type="presParOf" srcId="{D874A4CE-A8FF-E742-8AEE-D7170E4B131D}" destId="{B067B4FE-0151-AF47-99FE-A9C9573E47DD}" srcOrd="0" destOrd="0" presId="urn:microsoft.com/office/officeart/2008/layout/BubblePictureList"/>
    <dgm:cxn modelId="{856EDAA1-25A4-614D-A53D-0CB4FC5D3A55}" type="presParOf" srcId="{473EE55F-9B92-6A4A-9571-FD2C51B1C336}" destId="{E0CF6055-498C-414A-B29E-B6F066495319}" srcOrd="8" destOrd="0" presId="urn:microsoft.com/office/officeart/2008/layout/BubblePictureList"/>
    <dgm:cxn modelId="{40BD29E9-745C-F340-9372-E6E1A242AB55}" type="presParOf" srcId="{473EE55F-9B92-6A4A-9571-FD2C51B1C336}" destId="{5E044998-AA2F-CC48-8808-76032B5E3FEF}" srcOrd="9" destOrd="0" presId="urn:microsoft.com/office/officeart/2008/layout/BubblePictureList"/>
    <dgm:cxn modelId="{D1AF6F42-9150-9249-80EF-5EB063EE160B}" type="presParOf" srcId="{473EE55F-9B92-6A4A-9571-FD2C51B1C336}" destId="{F1E24220-F340-714B-B841-DFDC3E0F8274}" srcOrd="10" destOrd="0" presId="urn:microsoft.com/office/officeart/2008/layout/BubblePictureList"/>
    <dgm:cxn modelId="{5ECB4B05-E4A7-7047-8217-2702E0385065}" type="presParOf" srcId="{473EE55F-9B92-6A4A-9571-FD2C51B1C336}" destId="{1A0BEC82-4450-0748-BA43-D3300B9E6EEB}" srcOrd="11" destOrd="0" presId="urn:microsoft.com/office/officeart/2008/layout/BubblePictureList"/>
    <dgm:cxn modelId="{8229B3FD-61A2-C24C-92CD-78C7FE1BFCCB}" type="presParOf" srcId="{1A0BEC82-4450-0748-BA43-D3300B9E6EEB}" destId="{D74DBE14-A4A9-DB46-A8EB-B891A32324F5}" srcOrd="0" destOrd="0" presId="urn:microsoft.com/office/officeart/2008/layout/BubblePictureList"/>
    <dgm:cxn modelId="{9684C1D4-D0BC-E64E-955E-58DDDA5730E0}" type="presParOf" srcId="{473EE55F-9B92-6A4A-9571-FD2C51B1C336}" destId="{E0373448-DE11-094D-AFAA-26B48F4927EC}" srcOrd="12" destOrd="0" presId="urn:microsoft.com/office/officeart/2008/layout/BubblePictureList"/>
    <dgm:cxn modelId="{9B931B7C-50C8-D341-ACF8-9271F5DDCF3D}" type="presParOf" srcId="{E0373448-DE11-094D-AFAA-26B48F4927EC}" destId="{9EF010E7-F19B-614E-A4A0-10ABDD74AF1E}" srcOrd="0" destOrd="0" presId="urn:microsoft.com/office/officeart/2008/layout/BubblePictureList"/>
    <dgm:cxn modelId="{0192F1FC-E264-5B4C-B17F-1C535A714622}" type="presParOf" srcId="{473EE55F-9B92-6A4A-9571-FD2C51B1C336}" destId="{E21F0AAB-E4CD-CF4E-ABA4-0B145357D1E1}" srcOrd="13" destOrd="0" presId="urn:microsoft.com/office/officeart/2008/layout/BubblePictureList"/>
    <dgm:cxn modelId="{40DF6127-E736-8847-8014-32E410AEB375}" type="presParOf" srcId="{473EE55F-9B92-6A4A-9571-FD2C51B1C336}" destId="{E87B8C52-7366-2D46-B1D0-E527AAF2EEC7}" srcOrd="14" destOrd="0" presId="urn:microsoft.com/office/officeart/2008/layout/BubblePictureList"/>
    <dgm:cxn modelId="{6335B2B0-714D-0A48-873A-A672411023F0}" type="presParOf" srcId="{473EE55F-9B92-6A4A-9571-FD2C51B1C336}" destId="{9E3E2135-682F-2448-96FE-BFFCA882A1F2}" srcOrd="15" destOrd="0" presId="urn:microsoft.com/office/officeart/2008/layout/BubblePictureList"/>
    <dgm:cxn modelId="{AD5A1BAC-FE3A-CD49-BA06-47E4379F795C}" type="presParOf" srcId="{9E3E2135-682F-2448-96FE-BFFCA882A1F2}" destId="{BA7370B1-9D36-464B-8DFA-2283F59F9A31}" srcOrd="0" destOrd="0" presId="urn:microsoft.com/office/officeart/2008/layout/BubblePictureList"/>
    <dgm:cxn modelId="{EAA53446-CD7A-264A-B0CE-5B71FEF34BEE}" type="presParOf" srcId="{473EE55F-9B92-6A4A-9571-FD2C51B1C336}" destId="{2777B9BF-F98C-E34C-B886-F3108AB058B2}" srcOrd="16" destOrd="0" presId="urn:microsoft.com/office/officeart/2008/layout/BubblePictureList"/>
    <dgm:cxn modelId="{7680293A-6B15-2548-AAB9-D744BF861602}" type="presParOf" srcId="{2777B9BF-F98C-E34C-B886-F3108AB058B2}" destId="{627D9228-7097-4943-9DEE-CA2AECBA276C}" srcOrd="0" destOrd="0" presId="urn:microsoft.com/office/officeart/2008/layout/BubblePictureList"/>
    <dgm:cxn modelId="{B12B585D-CE7E-0C44-BD25-4C2B3716B141}" type="presParOf" srcId="{473EE55F-9B92-6A4A-9571-FD2C51B1C336}" destId="{2B9C10DF-7D37-4547-85EE-394C440714CC}" srcOrd="17" destOrd="0" presId="urn:microsoft.com/office/officeart/2008/layout/BubblePictureList"/>
    <dgm:cxn modelId="{53C33661-7F33-A448-8224-02B7B18EE1AB}" type="presParOf" srcId="{473EE55F-9B92-6A4A-9571-FD2C51B1C336}" destId="{478A7020-2446-C749-A20E-11BD87BBA2EF}" srcOrd="18" destOrd="0" presId="urn:microsoft.com/office/officeart/2008/layout/BubblePictureList"/>
    <dgm:cxn modelId="{6A052727-BEBB-C64B-9286-63D3F30C67E6}" type="presParOf" srcId="{478A7020-2446-C749-A20E-11BD87BBA2EF}" destId="{0EFE909D-E568-374D-B7B7-99A86558F1FF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EE84D-FE69-FE42-88B8-DAD1CFED8798}">
      <dsp:nvSpPr>
        <dsp:cNvPr id="0" name=""/>
        <dsp:cNvSpPr/>
      </dsp:nvSpPr>
      <dsp:spPr>
        <a:xfrm>
          <a:off x="1016000" y="0"/>
          <a:ext cx="4064000" cy="406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Other</a:t>
          </a:r>
          <a:endParaRPr lang="en-US" sz="1900" kern="1200" dirty="0"/>
        </a:p>
      </dsp:txBody>
      <dsp:txXfrm>
        <a:off x="2479852" y="203199"/>
        <a:ext cx="1136294" cy="609600"/>
      </dsp:txXfrm>
    </dsp:sp>
    <dsp:sp modelId="{91A43246-6BB5-5945-98F4-1F9937A89D69}">
      <dsp:nvSpPr>
        <dsp:cNvPr id="0" name=""/>
        <dsp:cNvSpPr/>
      </dsp:nvSpPr>
      <dsp:spPr>
        <a:xfrm>
          <a:off x="1422400" y="812799"/>
          <a:ext cx="3251200" cy="325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Friends</a:t>
          </a:r>
          <a:endParaRPr lang="en-US" sz="1900" kern="1200" dirty="0"/>
        </a:p>
      </dsp:txBody>
      <dsp:txXfrm>
        <a:off x="2479852" y="1007871"/>
        <a:ext cx="1136294" cy="585216"/>
      </dsp:txXfrm>
    </dsp:sp>
    <dsp:sp modelId="{4B784004-4CEF-C748-B695-45AB30700D67}">
      <dsp:nvSpPr>
        <dsp:cNvPr id="0" name=""/>
        <dsp:cNvSpPr/>
      </dsp:nvSpPr>
      <dsp:spPr>
        <a:xfrm>
          <a:off x="1828800" y="1625599"/>
          <a:ext cx="2438400" cy="2438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Family</a:t>
          </a:r>
          <a:endParaRPr lang="en-US" sz="1900" kern="1200" dirty="0"/>
        </a:p>
      </dsp:txBody>
      <dsp:txXfrm>
        <a:off x="2479852" y="1808479"/>
        <a:ext cx="1136294" cy="548640"/>
      </dsp:txXfrm>
    </dsp:sp>
    <dsp:sp modelId="{96E69635-F2A9-1145-A203-821B2C4A8798}">
      <dsp:nvSpPr>
        <dsp:cNvPr id="0" name=""/>
        <dsp:cNvSpPr/>
      </dsp:nvSpPr>
      <dsp:spPr>
        <a:xfrm>
          <a:off x="2235200" y="2438399"/>
          <a:ext cx="1625600" cy="1625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</a:t>
          </a:r>
          <a:endParaRPr lang="en-US" sz="1900" kern="1200" dirty="0"/>
        </a:p>
      </dsp:txBody>
      <dsp:txXfrm>
        <a:off x="2473263" y="2844799"/>
        <a:ext cx="1149472" cy="812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26E14-37E7-BC44-BD1E-6A31FE2A33DF}">
      <dsp:nvSpPr>
        <dsp:cNvPr id="0" name=""/>
        <dsp:cNvSpPr/>
      </dsp:nvSpPr>
      <dsp:spPr>
        <a:xfrm>
          <a:off x="1413052" y="2624778"/>
          <a:ext cx="1428902" cy="14289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169E51-45BC-CA46-9379-DAC849E6CCE9}">
      <dsp:nvSpPr>
        <dsp:cNvPr id="0" name=""/>
        <dsp:cNvSpPr/>
      </dsp:nvSpPr>
      <dsp:spPr>
        <a:xfrm>
          <a:off x="2324404" y="1572656"/>
          <a:ext cx="424281" cy="424164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0391CA-9F59-B943-B564-355AEEF2E939}">
      <dsp:nvSpPr>
        <dsp:cNvPr id="0" name=""/>
        <dsp:cNvSpPr/>
      </dsp:nvSpPr>
      <dsp:spPr>
        <a:xfrm>
          <a:off x="1467916" y="2679770"/>
          <a:ext cx="1319174" cy="13189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229FAF-3E5B-5247-8961-70D0A597779A}">
      <dsp:nvSpPr>
        <dsp:cNvPr id="0" name=""/>
        <dsp:cNvSpPr/>
      </dsp:nvSpPr>
      <dsp:spPr>
        <a:xfrm>
          <a:off x="2945587" y="2894885"/>
          <a:ext cx="747369" cy="74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B72AC9-A320-F245-B585-51651C4B0043}">
      <dsp:nvSpPr>
        <dsp:cNvPr id="0" name=""/>
        <dsp:cNvSpPr/>
      </dsp:nvSpPr>
      <dsp:spPr>
        <a:xfrm>
          <a:off x="2989478" y="2938959"/>
          <a:ext cx="659587" cy="65949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7B4FE-0151-AF47-99FE-A9C9573E47DD}">
      <dsp:nvSpPr>
        <dsp:cNvPr id="0" name=""/>
        <dsp:cNvSpPr/>
      </dsp:nvSpPr>
      <dsp:spPr>
        <a:xfrm>
          <a:off x="2652979" y="1839933"/>
          <a:ext cx="958900" cy="958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044998-AA2F-CC48-8808-76032B5E3FEF}">
      <dsp:nvSpPr>
        <dsp:cNvPr id="0" name=""/>
        <dsp:cNvSpPr/>
      </dsp:nvSpPr>
      <dsp:spPr>
        <a:xfrm>
          <a:off x="3819144" y="88687"/>
          <a:ext cx="313944" cy="31418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E24220-F340-714B-B841-DFDC3E0F8274}">
      <dsp:nvSpPr>
        <dsp:cNvPr id="0" name=""/>
        <dsp:cNvSpPr/>
      </dsp:nvSpPr>
      <dsp:spPr>
        <a:xfrm>
          <a:off x="4290364" y="10243"/>
          <a:ext cx="157276" cy="15688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4DBE14-A4A9-DB46-A8EB-B891A32324F5}">
      <dsp:nvSpPr>
        <dsp:cNvPr id="0" name=""/>
        <dsp:cNvSpPr/>
      </dsp:nvSpPr>
      <dsp:spPr>
        <a:xfrm>
          <a:off x="2703576" y="1890477"/>
          <a:ext cx="857707" cy="85722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F010E7-F19B-614E-A4A0-10ABDD74AF1E}">
      <dsp:nvSpPr>
        <dsp:cNvPr id="0" name=""/>
        <dsp:cNvSpPr/>
      </dsp:nvSpPr>
      <dsp:spPr>
        <a:xfrm>
          <a:off x="2760268" y="987156"/>
          <a:ext cx="672388" cy="6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7B8C52-7366-2D46-B1D0-E527AAF2EEC7}">
      <dsp:nvSpPr>
        <dsp:cNvPr id="0" name=""/>
        <dsp:cNvSpPr/>
      </dsp:nvSpPr>
      <dsp:spPr>
        <a:xfrm>
          <a:off x="3740505" y="3621909"/>
          <a:ext cx="235305" cy="23573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7370B1-9D36-464B-8DFA-2283F59F9A31}">
      <dsp:nvSpPr>
        <dsp:cNvPr id="0" name=""/>
        <dsp:cNvSpPr/>
      </dsp:nvSpPr>
      <dsp:spPr>
        <a:xfrm>
          <a:off x="2799892" y="1026378"/>
          <a:ext cx="593140" cy="59318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7D9228-7097-4943-9DEE-CA2AECBA276C}">
      <dsp:nvSpPr>
        <dsp:cNvPr id="0" name=""/>
        <dsp:cNvSpPr/>
      </dsp:nvSpPr>
      <dsp:spPr>
        <a:xfrm>
          <a:off x="3231489" y="358794"/>
          <a:ext cx="623011" cy="623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FE909D-E568-374D-B7B7-99A86558F1FF}">
      <dsp:nvSpPr>
        <dsp:cNvPr id="0" name=""/>
        <dsp:cNvSpPr/>
      </dsp:nvSpPr>
      <dsp:spPr>
        <a:xfrm>
          <a:off x="3268065" y="395590"/>
          <a:ext cx="549859" cy="54951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962A90-B575-B74E-84B5-7B9DADA4D71B}">
      <dsp:nvSpPr>
        <dsp:cNvPr id="0" name=""/>
        <dsp:cNvSpPr/>
      </dsp:nvSpPr>
      <dsp:spPr>
        <a:xfrm>
          <a:off x="0" y="1890477"/>
          <a:ext cx="2120188" cy="667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Core User</a:t>
          </a:r>
          <a:endParaRPr lang="en-US" sz="1900" kern="1200" dirty="0"/>
        </a:p>
        <a:p>
          <a:pPr marL="114300" lvl="1" indent="-114300" algn="r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  <a:p>
          <a:pPr marL="114300" lvl="1" indent="-114300" algn="r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Circles</a:t>
          </a:r>
          <a:endParaRPr lang="en-US" sz="1500" kern="1200" dirty="0"/>
        </a:p>
      </dsp:txBody>
      <dsp:txXfrm>
        <a:off x="0" y="1890477"/>
        <a:ext cx="2120188" cy="667179"/>
      </dsp:txXfrm>
    </dsp:sp>
    <dsp:sp modelId="{2CA0DA9A-92CE-CC44-B93F-BBB35E52B368}">
      <dsp:nvSpPr>
        <dsp:cNvPr id="0" name=""/>
        <dsp:cNvSpPr/>
      </dsp:nvSpPr>
      <dsp:spPr>
        <a:xfrm>
          <a:off x="3847185" y="2938959"/>
          <a:ext cx="2120188" cy="659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Dialog Module</a:t>
          </a:r>
          <a:endParaRPr lang="en-US" sz="1900" kern="1200" dirty="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Messages</a:t>
          </a:r>
          <a:endParaRPr lang="en-US" sz="1500" kern="1200" dirty="0"/>
        </a:p>
      </dsp:txBody>
      <dsp:txXfrm>
        <a:off x="3847185" y="2938959"/>
        <a:ext cx="2120188" cy="659496"/>
      </dsp:txXfrm>
    </dsp:sp>
    <dsp:sp modelId="{E0CF6055-498C-414A-B29E-B6F066495319}">
      <dsp:nvSpPr>
        <dsp:cNvPr id="0" name=""/>
        <dsp:cNvSpPr/>
      </dsp:nvSpPr>
      <dsp:spPr>
        <a:xfrm>
          <a:off x="3768547" y="1890477"/>
          <a:ext cx="2120188" cy="857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Goal Module</a:t>
          </a:r>
          <a:endParaRPr lang="en-US" sz="1900" kern="1200" dirty="0"/>
        </a:p>
      </dsp:txBody>
      <dsp:txXfrm>
        <a:off x="3768547" y="1890477"/>
        <a:ext cx="2120188" cy="857224"/>
      </dsp:txXfrm>
    </dsp:sp>
    <dsp:sp modelId="{E21F0AAB-E4CD-CF4E-ABA4-0B145357D1E1}">
      <dsp:nvSpPr>
        <dsp:cNvPr id="0" name=""/>
        <dsp:cNvSpPr/>
      </dsp:nvSpPr>
      <dsp:spPr>
        <a:xfrm>
          <a:off x="3583228" y="1026378"/>
          <a:ext cx="2120188" cy="59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Discussion Module</a:t>
          </a:r>
          <a:endParaRPr lang="en-US" sz="1900" kern="1200" dirty="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Responses</a:t>
          </a:r>
          <a:endParaRPr lang="en-US" sz="1500" kern="1200" dirty="0"/>
        </a:p>
      </dsp:txBody>
      <dsp:txXfrm>
        <a:off x="3583228" y="1026378"/>
        <a:ext cx="2120188" cy="593183"/>
      </dsp:txXfrm>
    </dsp:sp>
    <dsp:sp modelId="{2B9C10DF-7D37-4547-85EE-394C440714CC}">
      <dsp:nvSpPr>
        <dsp:cNvPr id="0" name=""/>
        <dsp:cNvSpPr/>
      </dsp:nvSpPr>
      <dsp:spPr>
        <a:xfrm>
          <a:off x="3975811" y="395590"/>
          <a:ext cx="2120188" cy="54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Directory Module</a:t>
          </a:r>
          <a:endParaRPr lang="en-US" sz="1900" kern="1200" dirty="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  <a:p>
          <a:pPr marL="114300" lvl="1" indent="-114300" algn="l" defTabSz="66675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File Module</a:t>
          </a:r>
          <a:endParaRPr lang="en-US" sz="1500" kern="1200" dirty="0"/>
        </a:p>
      </dsp:txBody>
      <dsp:txXfrm>
        <a:off x="3975811" y="395590"/>
        <a:ext cx="2120188" cy="549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ACA04-EF65-7249-BAB7-2C4BA5F0DDF5}" type="datetimeFigureOut">
              <a:rPr lang="en-US" smtClean="0"/>
              <a:t>7/22/13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FD528-6D85-9C40-94E9-CB0A923A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4D95-623A-E747-B31E-014207EAA2C7}" type="datetimeFigureOut">
              <a:rPr lang="en-US" smtClean="0"/>
              <a:t>7/22/13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EBF8-ABB9-3340-A4F9-786FB9F8E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5DC9-3331-6C46-A6C2-340946650C5F}" type="datetime4">
              <a:rPr lang="x-none" smtClean="0"/>
              <a:t>July 22,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D321-EE7C-ED4F-9C12-EC3A6903214E}" type="datetime4">
              <a:rPr lang="x-none" smtClean="0"/>
              <a:t>July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1C63-55ED-7643-9167-2EC0AD9D52C7}" type="datetime4">
              <a:rPr lang="x-none" smtClean="0"/>
              <a:t>July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14EF-11BC-7843-BAA8-5111634989BA}" type="datetime4">
              <a:rPr lang="x-none" smtClean="0"/>
              <a:t>July 22,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DDB3-31D6-4349-A39F-8A8088B18579}" type="datetime4">
              <a:rPr lang="x-none" smtClean="0"/>
              <a:t>July 22,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C178-1EF6-9E4A-9F8D-A5908791FDC3}" type="datetime4">
              <a:rPr lang="x-none" smtClean="0"/>
              <a:t>July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2B9E-4BE9-4241-9799-70B14E95B806}" type="datetime4">
              <a:rPr lang="x-none" smtClean="0"/>
              <a:t>July 22,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5056-641B-EF42-99DD-E1FFE3DFD084}" type="datetime4">
              <a:rPr lang="x-none" smtClean="0"/>
              <a:t>July 22,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2E08-82E6-0240-8643-7DBA27044F21}" type="datetime4">
              <a:rPr lang="x-none" smtClean="0"/>
              <a:t>July 22,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0B4-8989-FD41-B65E-C61012F9D7AC}" type="datetime4">
              <a:rPr lang="x-none" smtClean="0"/>
              <a:t>July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5575-3AA2-7646-A0CA-C3BC4D41DA42}" type="datetime4">
              <a:rPr lang="x-none" smtClean="0"/>
              <a:t>July 22,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60ED32C-36AF-D041-A0E1-86401B78E7CD}" type="datetime4">
              <a:rPr lang="x-none" smtClean="0"/>
              <a:t>July 22,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Шмиг Андрей,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image" Target="../media/image19.jp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jpe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Janna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Social mobile engine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of trust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1276042"/>
              </p:ext>
            </p:extLst>
          </p:nvPr>
        </p:nvGraphicFramePr>
        <p:xfrm>
          <a:off x="1615526" y="198053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Screen Shot 2013-07-22 at 8.18.34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97" y="2183327"/>
            <a:ext cx="457200" cy="444500"/>
          </a:xfrm>
          <a:prstGeom prst="rect">
            <a:avLst/>
          </a:prstGeom>
        </p:spPr>
      </p:pic>
      <p:pic>
        <p:nvPicPr>
          <p:cNvPr id="10" name="Picture 9" descr="Screen Shot 2013-07-22 at 8.18.28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93" y="2170627"/>
            <a:ext cx="469900" cy="457200"/>
          </a:xfrm>
          <a:prstGeom prst="rect">
            <a:avLst/>
          </a:prstGeom>
        </p:spPr>
      </p:pic>
      <p:pic>
        <p:nvPicPr>
          <p:cNvPr id="11" name="Picture 10" descr="Screen Shot 2013-07-22 at 8.18.2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07" y="2170627"/>
            <a:ext cx="457200" cy="431800"/>
          </a:xfrm>
          <a:prstGeom prst="rect">
            <a:avLst/>
          </a:prstGeom>
        </p:spPr>
      </p:pic>
      <p:pic>
        <p:nvPicPr>
          <p:cNvPr id="12" name="Picture 11" descr="Screen Shot 2013-07-22 at 8.18.12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29" y="2170627"/>
            <a:ext cx="431800" cy="431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91974" y="2788014"/>
            <a:ext cx="2905944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697481" y="4874257"/>
            <a:ext cx="2997471" cy="34326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" y="3341040"/>
            <a:ext cx="3429000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creen Shot 2013-07-22 at 8.24.12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9" y="2788014"/>
            <a:ext cx="482600" cy="457200"/>
          </a:xfrm>
          <a:prstGeom prst="rect">
            <a:avLst/>
          </a:prstGeom>
        </p:spPr>
      </p:pic>
      <p:pic>
        <p:nvPicPr>
          <p:cNvPr id="22" name="Picture 21" descr="Screen Shot 2013-07-22 at 8.24.18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64" y="2788014"/>
            <a:ext cx="457200" cy="457200"/>
          </a:xfrm>
          <a:prstGeom prst="rect">
            <a:avLst/>
          </a:prstGeom>
        </p:spPr>
      </p:pic>
      <p:pic>
        <p:nvPicPr>
          <p:cNvPr id="23" name="Picture 22" descr="Screen Shot 2013-07-22 at 8.24.29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8" y="2788014"/>
            <a:ext cx="482600" cy="431800"/>
          </a:xfrm>
          <a:prstGeom prst="rect">
            <a:avLst/>
          </a:prstGeom>
        </p:spPr>
      </p:pic>
      <p:pic>
        <p:nvPicPr>
          <p:cNvPr id="25" name="Picture 24" descr="Screen Shot 2013-07-22 at 8.25.42 P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97" y="4298824"/>
            <a:ext cx="495300" cy="457200"/>
          </a:xfrm>
          <a:prstGeom prst="rect">
            <a:avLst/>
          </a:prstGeom>
        </p:spPr>
      </p:pic>
      <p:pic>
        <p:nvPicPr>
          <p:cNvPr id="26" name="Picture 25" descr="Screen Shot 2013-07-22 at 8.25.49 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93" y="4311524"/>
            <a:ext cx="495300" cy="4445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57200" y="3581321"/>
            <a:ext cx="2025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Basic info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Music albums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Video albums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92116" y="3001439"/>
            <a:ext cx="202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Basic info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91074" y="5121208"/>
            <a:ext cx="2025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Basic info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Music albums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Video albums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7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&amp; Modular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7096307"/>
              </p:ext>
            </p:extLst>
          </p:nvPr>
        </p:nvGraphicFramePr>
        <p:xfrm>
          <a:off x="1524000" y="19004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7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pic>
        <p:nvPicPr>
          <p:cNvPr id="8" name="Picture 7" descr="ser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67" y="2671436"/>
            <a:ext cx="1493422" cy="1493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37067" y="4381500"/>
            <a:ext cx="161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server</a:t>
            </a:r>
            <a:endParaRPr lang="en-US" dirty="0"/>
          </a:p>
        </p:txBody>
      </p:sp>
      <p:pic>
        <p:nvPicPr>
          <p:cNvPr id="10" name="Picture 9" descr="mobil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38" y="1606195"/>
            <a:ext cx="1299333" cy="1299333"/>
          </a:xfrm>
          <a:prstGeom prst="rect">
            <a:avLst/>
          </a:prstGeom>
        </p:spPr>
      </p:pic>
      <p:pic>
        <p:nvPicPr>
          <p:cNvPr id="11" name="Picture 10" descr="mobil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74" y="2671436"/>
            <a:ext cx="1218805" cy="1218805"/>
          </a:xfrm>
          <a:prstGeom prst="rect">
            <a:avLst/>
          </a:prstGeom>
        </p:spPr>
      </p:pic>
      <p:pic>
        <p:nvPicPr>
          <p:cNvPr id="12" name="Picture 11" descr="mobile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64" y="5162827"/>
            <a:ext cx="1813156" cy="1071410"/>
          </a:xfrm>
          <a:prstGeom prst="rect">
            <a:avLst/>
          </a:prstGeom>
        </p:spPr>
      </p:pic>
      <p:pic>
        <p:nvPicPr>
          <p:cNvPr id="13" name="Picture 12" descr="mobile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79" y="4750832"/>
            <a:ext cx="1058605" cy="1058605"/>
          </a:xfrm>
          <a:prstGeom prst="rect">
            <a:avLst/>
          </a:prstGeom>
        </p:spPr>
      </p:pic>
      <p:pic>
        <p:nvPicPr>
          <p:cNvPr id="14" name="Picture 13" descr="musi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14" y="1608887"/>
            <a:ext cx="1178264" cy="1178264"/>
          </a:xfrm>
          <a:prstGeom prst="rect">
            <a:avLst/>
          </a:prstGeom>
        </p:spPr>
      </p:pic>
      <p:pic>
        <p:nvPicPr>
          <p:cNvPr id="15" name="Picture 14" descr="vide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24" y="2792987"/>
            <a:ext cx="1097254" cy="1097254"/>
          </a:xfrm>
          <a:prstGeom prst="rect">
            <a:avLst/>
          </a:prstGeom>
        </p:spPr>
      </p:pic>
      <p:pic>
        <p:nvPicPr>
          <p:cNvPr id="17" name="Picture 16" descr="Group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53" y="3863752"/>
            <a:ext cx="1082325" cy="1082325"/>
          </a:xfrm>
          <a:prstGeom prst="rect">
            <a:avLst/>
          </a:prstGeom>
        </p:spPr>
      </p:pic>
      <p:pic>
        <p:nvPicPr>
          <p:cNvPr id="19" name="Picture 18" descr="user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04" y="2794000"/>
            <a:ext cx="650018" cy="650018"/>
          </a:xfrm>
          <a:prstGeom prst="rect">
            <a:avLst/>
          </a:prstGeom>
        </p:spPr>
      </p:pic>
      <p:pic>
        <p:nvPicPr>
          <p:cNvPr id="20" name="Picture 19" descr="user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94" y="4946077"/>
            <a:ext cx="650018" cy="650018"/>
          </a:xfrm>
          <a:prstGeom prst="rect">
            <a:avLst/>
          </a:prstGeom>
        </p:spPr>
      </p:pic>
      <p:pic>
        <p:nvPicPr>
          <p:cNvPr id="21" name="Picture 20" descr="user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84" y="1836534"/>
            <a:ext cx="650018" cy="650018"/>
          </a:xfrm>
          <a:prstGeom prst="rect">
            <a:avLst/>
          </a:prstGeom>
        </p:spPr>
      </p:pic>
      <p:pic>
        <p:nvPicPr>
          <p:cNvPr id="22" name="Picture 21" descr="user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99" y="6012834"/>
            <a:ext cx="650018" cy="65001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0" idx="2"/>
            <a:endCxn id="8" idx="1"/>
          </p:cNvCxnSpPr>
          <p:nvPr/>
        </p:nvCxnSpPr>
        <p:spPr>
          <a:xfrm>
            <a:off x="4223405" y="2905528"/>
            <a:ext cx="1613662" cy="512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8" idx="1"/>
          </p:cNvCxnSpPr>
          <p:nvPr/>
        </p:nvCxnSpPr>
        <p:spPr>
          <a:xfrm>
            <a:off x="2476579" y="3280839"/>
            <a:ext cx="3360488" cy="137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8" idx="1"/>
          </p:cNvCxnSpPr>
          <p:nvPr/>
        </p:nvCxnSpPr>
        <p:spPr>
          <a:xfrm flipV="1">
            <a:off x="3226284" y="3418147"/>
            <a:ext cx="2610783" cy="1861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0"/>
            <a:endCxn id="8" idx="1"/>
          </p:cNvCxnSpPr>
          <p:nvPr/>
        </p:nvCxnSpPr>
        <p:spPr>
          <a:xfrm flipV="1">
            <a:off x="5031242" y="3418147"/>
            <a:ext cx="805825" cy="1744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5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Corporate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  <p:pic>
        <p:nvPicPr>
          <p:cNvPr id="6" name="Picture 5" descr="ser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68" y="2602360"/>
            <a:ext cx="1493422" cy="1493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7868" y="4312424"/>
            <a:ext cx="161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Private server</a:t>
            </a:r>
            <a:endParaRPr lang="en-US" dirty="0"/>
          </a:p>
        </p:txBody>
      </p:sp>
      <p:pic>
        <p:nvPicPr>
          <p:cNvPr id="8" name="Picture 7" descr="te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1" y="4956786"/>
            <a:ext cx="1219241" cy="792506"/>
          </a:xfrm>
          <a:prstGeom prst="rect">
            <a:avLst/>
          </a:prstGeom>
        </p:spPr>
      </p:pic>
      <p:pic>
        <p:nvPicPr>
          <p:cNvPr id="9" name="Picture 8" descr="te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41" y="1889948"/>
            <a:ext cx="1219241" cy="792506"/>
          </a:xfrm>
          <a:prstGeom prst="rect">
            <a:avLst/>
          </a:prstGeom>
        </p:spPr>
      </p:pic>
      <p:pic>
        <p:nvPicPr>
          <p:cNvPr id="10" name="Picture 9" descr="te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956786"/>
            <a:ext cx="1219241" cy="792506"/>
          </a:xfrm>
          <a:prstGeom prst="rect">
            <a:avLst/>
          </a:prstGeom>
        </p:spPr>
      </p:pic>
      <p:pic>
        <p:nvPicPr>
          <p:cNvPr id="11" name="Picture 10" descr="te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889948"/>
            <a:ext cx="1219241" cy="7925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14941" y="5743299"/>
            <a:ext cx="14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0436" y="5749292"/>
            <a:ext cx="14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pic>
        <p:nvPicPr>
          <p:cNvPr id="29" name="Picture 28" descr="projec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36" y="3036729"/>
            <a:ext cx="1059053" cy="105905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54755" y="2602360"/>
            <a:ext cx="14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96628" y="2613802"/>
            <a:ext cx="9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Testers</a:t>
            </a:r>
            <a:endParaRPr lang="en-US" dirty="0"/>
          </a:p>
        </p:txBody>
      </p:sp>
      <p:pic>
        <p:nvPicPr>
          <p:cNvPr id="32" name="Picture 31" descr="mobil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42" y="1889948"/>
            <a:ext cx="376908" cy="376908"/>
          </a:xfrm>
          <a:prstGeom prst="rect">
            <a:avLst/>
          </a:prstGeom>
        </p:spPr>
      </p:pic>
      <p:pic>
        <p:nvPicPr>
          <p:cNvPr id="33" name="Picture 32" descr="mobil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486" y="1853894"/>
            <a:ext cx="376908" cy="376908"/>
          </a:xfrm>
          <a:prstGeom prst="rect">
            <a:avLst/>
          </a:prstGeom>
        </p:spPr>
      </p:pic>
      <p:pic>
        <p:nvPicPr>
          <p:cNvPr id="34" name="Picture 33" descr="mobil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33" y="4976131"/>
            <a:ext cx="376908" cy="376908"/>
          </a:xfrm>
          <a:prstGeom prst="rect">
            <a:avLst/>
          </a:prstGeom>
        </p:spPr>
      </p:pic>
      <p:pic>
        <p:nvPicPr>
          <p:cNvPr id="35" name="Picture 34" descr="mobile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82" y="4956414"/>
            <a:ext cx="376908" cy="376908"/>
          </a:xfrm>
          <a:prstGeom prst="rect">
            <a:avLst/>
          </a:prstGeom>
        </p:spPr>
      </p:pic>
      <p:cxnSp>
        <p:nvCxnSpPr>
          <p:cNvPr id="43" name="Curved Connector 42"/>
          <p:cNvCxnSpPr>
            <a:stCxn id="9" idx="1"/>
            <a:endCxn id="8" idx="1"/>
          </p:cNvCxnSpPr>
          <p:nvPr/>
        </p:nvCxnSpPr>
        <p:spPr>
          <a:xfrm rot="10800000" flipV="1">
            <a:off x="814941" y="2286201"/>
            <a:ext cx="152400" cy="3066838"/>
          </a:xfrm>
          <a:prstGeom prst="curvedConnector3">
            <a:avLst>
              <a:gd name="adj1" fmla="val 2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6" idx="2"/>
            <a:endCxn id="27" idx="2"/>
          </p:cNvCxnSpPr>
          <p:nvPr/>
        </p:nvCxnSpPr>
        <p:spPr>
          <a:xfrm rot="16200000" flipH="1">
            <a:off x="3046892" y="4607958"/>
            <a:ext cx="5993" cy="3015338"/>
          </a:xfrm>
          <a:prstGeom prst="curvedConnector3">
            <a:avLst>
              <a:gd name="adj1" fmla="val 391445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0" idx="3"/>
            <a:endCxn id="11" idx="3"/>
          </p:cNvCxnSpPr>
          <p:nvPr/>
        </p:nvCxnSpPr>
        <p:spPr>
          <a:xfrm flipV="1">
            <a:off x="5105441" y="2286201"/>
            <a:ext cx="12700" cy="3066838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0"/>
            <a:endCxn id="9" idx="0"/>
          </p:cNvCxnSpPr>
          <p:nvPr/>
        </p:nvCxnSpPr>
        <p:spPr>
          <a:xfrm rot="16200000" flipV="1">
            <a:off x="3036392" y="430518"/>
            <a:ext cx="12700" cy="2918859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9" idx="1"/>
          </p:cNvCxnSpPr>
          <p:nvPr/>
        </p:nvCxnSpPr>
        <p:spPr>
          <a:xfrm>
            <a:off x="5288996" y="3566256"/>
            <a:ext cx="4073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3"/>
          </p:cNvCxnSpPr>
          <p:nvPr/>
        </p:nvCxnSpPr>
        <p:spPr>
          <a:xfrm>
            <a:off x="6755389" y="3566256"/>
            <a:ext cx="4980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tas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36" y="4128756"/>
            <a:ext cx="495625" cy="495625"/>
          </a:xfrm>
          <a:prstGeom prst="rect">
            <a:avLst/>
          </a:prstGeom>
        </p:spPr>
      </p:pic>
      <p:pic>
        <p:nvPicPr>
          <p:cNvPr id="65" name="Picture 64" descr="tas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44" y="4128756"/>
            <a:ext cx="495625" cy="495625"/>
          </a:xfrm>
          <a:prstGeom prst="rect">
            <a:avLst/>
          </a:prstGeom>
        </p:spPr>
      </p:pic>
      <p:pic>
        <p:nvPicPr>
          <p:cNvPr id="66" name="Picture 65" descr="tas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36" y="2520483"/>
            <a:ext cx="495625" cy="495625"/>
          </a:xfrm>
          <a:prstGeom prst="rect">
            <a:avLst/>
          </a:prstGeom>
        </p:spPr>
      </p:pic>
      <p:pic>
        <p:nvPicPr>
          <p:cNvPr id="67" name="Picture 66" descr="tas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44" y="2509041"/>
            <a:ext cx="495625" cy="495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8163" y="3492869"/>
            <a:ext cx="353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Janna SME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437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484" y="2990314"/>
            <a:ext cx="1808064" cy="63876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Шмиг Андрей,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3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94</TotalTime>
  <Words>85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Janna</vt:lpstr>
      <vt:lpstr>Circles of trust</vt:lpstr>
      <vt:lpstr>Flexible &amp; Modular</vt:lpstr>
      <vt:lpstr>Public usage</vt:lpstr>
      <vt:lpstr>Corporate usage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Janna</dc:title>
  <dc:creator>new</dc:creator>
  <cp:lastModifiedBy>new</cp:lastModifiedBy>
  <cp:revision>83</cp:revision>
  <dcterms:created xsi:type="dcterms:W3CDTF">2013-07-22T15:55:31Z</dcterms:created>
  <dcterms:modified xsi:type="dcterms:W3CDTF">2013-07-22T17:33:02Z</dcterms:modified>
</cp:coreProperties>
</file>