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3bc9354a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3bc9354a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3bc9354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3bc9354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3bc9354a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3bc9354a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3bc9354a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3bc9354a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3bc9354a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3bc9354a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3bc9354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3bc9354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3bc9354a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3bc9354a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bc935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bc935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bc9354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bc9354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3bc9354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3bc9354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3bc9354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3bc9354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3bc9354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3bc9354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3bc9354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3bc9354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3bc9354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3bc9354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reegeekvancouver.org/shop.html#thrift-stor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bc.ca/news/canada/british-columbia/compostable-items-confusion-more-infrastructure-needed-1.4665757" TargetMode="External"/><Relationship Id="rId4" Type="http://schemas.openxmlformats.org/officeDocument/2006/relationships/hyperlink" Target="https://www.creativebc.com/database/files/library/Okay_Whats_up_with_Compostable_Plastics_min.pdf" TargetMode="External"/><Relationship Id="rId5" Type="http://schemas.openxmlformats.org/officeDocument/2006/relationships/hyperlink" Target="https://ubcwastenauts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reegeekvancouver.org/recycle.html#what-we-tak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vqWwUx8l_Io" TargetMode="External"/><Relationship Id="rId4" Type="http://schemas.openxmlformats.org/officeDocument/2006/relationships/hyperlink" Target="https://www.youtube.com/watch?v=SBHHwid7DWM" TargetMode="External"/><Relationship Id="rId5" Type="http://schemas.openxmlformats.org/officeDocument/2006/relationships/hyperlink" Target="https://commonenergyubc.com" TargetMode="External"/><Relationship Id="rId6" Type="http://schemas.openxmlformats.org/officeDocument/2006/relationships/hyperlink" Target="http://www.ubcsprouts.ca" TargetMode="External"/><Relationship Id="rId7" Type="http://schemas.openxmlformats.org/officeDocument/2006/relationships/hyperlink" Target="https://www.freegeekvancouver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otprint.wwf.org.uk/#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ilaments.ca/pages/about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Sustainability</a:t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Reuse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I have to buy this part new? Can I buy it second-hand?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Facebook Marketplace, Craigslists are decent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FreeGeek Vancouver has a store that sells refurbished laptops and electronic parts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https://www.freegeekvancouver.org/shop.html#thrift-store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reuse parts from other retired projects for my current project?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reuse failed prints as simple things like pencil container, door stopper, paper weight, etc.?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Recycle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PLA is advertised as compostable, but only under specific conditions. Will your waste collector accept PLA? Check with them first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https://www.cbc.ca/news/canada/british-columbia/compostable-items-confusion-more-infrastructure-needed-1.4665757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https://www.creativebc.com/database/files/library/Okay_Whats_up_with_Compostable_Plastics_min.pdf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UBC WasteNauts are a collective on campus that recycles 3D printer wastes into filament and other things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This method is very finicky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you are a part of an on-campus research lab or a club, contact them and they can take your plastics from your lab to recycle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accent5"/>
                </a:solidFill>
                <a:hlinkClick r:id="rId5"/>
              </a:rPr>
              <a:t>https://ubcwastenauts.com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Recycle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FreeGeek also accepts electronics for recycling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Dropping off stuff with them is super easy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https://www.freegeekvancouver.org/recycle.html#what-we-take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Non-3D-printing related ways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everyday things: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Turn off the lights when you leave a room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Bring your own container to a take-out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Bring reusable bags to groceries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Bike or bus instead of private transport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Compost your food waste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Eat less meat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Take vacations at a nearer place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bigger scale things: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Vote for officials with sustainable agendas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Attend town halls to make this issue heard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Donate money to environmental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Attend local events, join local clubs about sustainability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Argue with online strangers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That person won’t change their mind, but everyone else who reads that argument later can hear the sustainable arguments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Videos on 3D printing sustainability stuff: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CNCKitchen on plastic recycling at home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https://www.youtube.com/watch?v=vqWwUx8l_Io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Maker’s Muse on designing without support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https://www.youtube.com/watch?v=SBHHwid7DWM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local orgs about sustainability to drop-in and/or donate to: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CommonEnergy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https://commonenergyubc.com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Sprouts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http://www.ubcsprouts.ca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FreeGeek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https://www.freegeekvancouver.org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30700" y="2319050"/>
            <a:ext cx="43350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</a:t>
            </a:r>
            <a:r>
              <a:rPr lang="en-GB"/>
              <a:t>o this questionnaire and put your results on Slack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https://footprint.wwf.org.uk/#/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It’s a UK quiz, so try to match to you the best you can; for example: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Green tariff ≈ carbon tax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Use Google Maps to check your flight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I’m at 154% because I flew 4 times last year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is going to be a straight-up lecture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don’t like lecturing either (notice that most of the previous workshops are activities where you do, and I moderate)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But this is extremely important, and someone has to do it, so I might as well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Please pay attention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Sustainability is also good for you, not just the planet; for example: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Reducing plastic use saves you plastic and money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Shipping from a nearer seller saves you shipping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Disposing wastes properly saves you waste disposal fees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List goes on...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use a lot of resources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 at how much plastic waste we’ve printed during the workshop, and how much more you’ll generate with more failed prints, printing the wrong model,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It’s not just plastics, it’s the energy 3D printer used, parts that are worn down, emissions from shipping,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Extrapolate that to a lifetime of you doing 3D printing, extrapolate that to everyone who has a 3D printer...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Let’s take a look at your survey results on Slack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use a lot of resources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 a person with all this rapid prototyping knowledge, you’re going to use them to make products much more than a regular person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great power, comes great responsibilities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Kinda like how I’m responsible to tell you guys this, with my power as a workshop leader (ha!)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Sustainability is something to consider during the whole process (conception, design, printing, usage, iteration)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Sustainability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three pillars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Environmental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Economic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I’m going to focus mainly on environmental since it’s the most obviously related to 3D printing. However, you should also consider the other two just as much.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Environmental sustainability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terms of ease and impact, methods to tackle waste are generally ranked as: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Reduce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Recycle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designing, some questions to ask yourself: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design this object so it can be made with more sustainable materials? Ex: cardboard, wood vs. plastic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I need to 3D print it, can I design this so it can print without support?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the design change reduces strength, do I actually need that much strength for this?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Has someone already designed this, in a more sustainable way?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printing, some questions to ask yourself: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I need to print this at all?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print this smaller?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find an orientation that prints with minimal support?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reduce infill?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Can I reduce print temperature?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 I need to keep bed heating after print is done?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Reduce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things to consider: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Filaments are heavy to transit, so there’s obviously more emissions from shipping from other countries vs. shipping from Canada. Is there a Canadian manufacturer you can buy from?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example, Filaments.ca is guaranteed to source and store in Canada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https://filaments.ca/pages/about-us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5720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quality parts lasts longer so there’s less wastes generated. Is there a quality difference in the parts you’re looking to buy?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