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Nunito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9edbd6ce6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9edbd6ce6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9edbd6ce6_0_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9edbd6ce6_0_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edbd6ce6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9edbd6ce6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d0236e23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d0236e23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edbd6ce6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9edbd6ce6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9edbd6ce6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9edbd6ce6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9edbd6ce6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9edbd6ce6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9edbd6ce6_0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9edbd6ce6_0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9edbd6ce6_0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9edbd6ce6_0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9edbd6ce6_0_8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9edbd6ce6_0_8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c2fc38639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c2fc38639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9edbd6ce6_0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9edbd6ce6_0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9edbd6ce6_0_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9edbd6ce6_0_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9edbd6ce6_0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9edbd6ce6_0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d0236e23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d0236e23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9edbd6ce6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9edbd6ce6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9edbd6ce6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9edbd6ce6_0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9edbd6ce6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9edbd6ce6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9edbd6ce6_0_9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9edbd6ce6_0_9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9edbd6ce6_0_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9edbd6ce6_0_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9edbd6ce6_0_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9edbd6ce6_0_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2fc386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c2fc386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9edbd6ce6_0_9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9edbd6ce6_0_9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9edbd6ce6_0_9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9edbd6ce6_0_9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c2fc38639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c2fc38639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edbd6ce6_0_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edbd6ce6_0_9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edbd6ce6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edbd6ce6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edbd6ce6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9edbd6ce6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edbd6ce6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edbd6ce6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030ee3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030ee3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edbd6ce6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9edbd6ce6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bc.service-now.com/kb_view_customer.do?sysparm_article=KB001580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lidworks.com/sw/support/cswa-academic.htm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SolidWorks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Friend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dimensions </a:t>
            </a:r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One by one, add the dimensions and relationship according to the image here.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As long as your original drawing somewhat resembles this, it will come together by itself once you start to add more dimensions.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Make sure you don’t have any extra dimensions or relationships, or you might not be able to add some of the required dimensions shown here.</a:t>
            </a:r>
            <a:endParaRPr/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7825" y="1714700"/>
            <a:ext cx="3295650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9875" y="619150"/>
            <a:ext cx="1993675" cy="13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dimensions </a:t>
            </a:r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Make sure all the lines are black when you’re done.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Black line means that drawing is fully defined. There’s no ambiguous part or any moving part.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Blue, under-defined.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Red or yellow, over-defined.</a:t>
            </a:r>
            <a:endParaRPr/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800" y="1038751"/>
            <a:ext cx="3709200" cy="3065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Dimensions</a:t>
            </a:r>
            <a:endParaRPr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763" y="305050"/>
            <a:ext cx="5484475" cy="4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27726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Select to “Mirror Entities”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Select all the lines except for the leftmost line to mirror, while choosing the leftmost line for everything to be mirrored about</a:t>
            </a:r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Mirroring</a:t>
            </a:r>
            <a:endParaRPr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550" y="900738"/>
            <a:ext cx="4299300" cy="3342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4900" y="845600"/>
            <a:ext cx="3552450" cy="7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Click on “Extrude Boss/Base” at Features toolbar, and extrude by 10mm. </a:t>
            </a:r>
            <a:endParaRPr/>
          </a:p>
        </p:txBody>
      </p:sp>
      <p:sp>
        <p:nvSpPr>
          <p:cNvPr id="214" name="Google Shape;214;p2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Extrusion</a:t>
            </a:r>
            <a:endParaRPr/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025" y="1369263"/>
            <a:ext cx="4299301" cy="3013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0830" y="760850"/>
            <a:ext cx="1762945" cy="13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Done!</a:t>
            </a:r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2853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Save the file as “Item”(not that the file will be relevant later on).</a:t>
            </a:r>
            <a:endParaRPr/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876" y="1291076"/>
            <a:ext cx="3709200" cy="256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Extrusion, adding text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Sketching the base</a:t>
            </a:r>
            <a:endParaRPr/>
          </a:p>
        </p:txBody>
      </p:sp>
      <p:sp>
        <p:nvSpPr>
          <p:cNvPr id="234" name="Google Shape;234;p29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On any plane, sketch this, then extrude by 10mm.</a:t>
            </a:r>
            <a:endParaRPr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To draw the rectangle, it may be helpful to use center-point rectangle instead of the regular two-corner rectangle.</a:t>
            </a:r>
            <a:endParaRPr/>
          </a:p>
        </p:txBody>
      </p:sp>
      <p:pic>
        <p:nvPicPr>
          <p:cNvPr id="235" name="Google Shape;2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5583" y="499000"/>
            <a:ext cx="2824816" cy="414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2075" y="3488749"/>
            <a:ext cx="1983425" cy="13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Extruding the arm</a:t>
            </a:r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Draw a concentric circle on the  extrusion, then extrude by 10mm.</a:t>
            </a: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350" y="535050"/>
            <a:ext cx="4299301" cy="4073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Extruding the arm</a:t>
            </a:r>
            <a:endParaRPr/>
          </a:p>
        </p:txBody>
      </p:sp>
      <p:sp>
        <p:nvSpPr>
          <p:cNvPr id="249" name="Google Shape;249;p31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Draw a slot to make the arm, then extrude by 5mm.</a:t>
            </a:r>
            <a:endParaRPr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To draw the slot, it may be helpful to use “Straight slot” in Sketch toolbar.</a:t>
            </a:r>
            <a:endParaRPr sz="13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50" name="Google Shape;2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250" y="525374"/>
            <a:ext cx="3567225" cy="370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538" y="3628463"/>
            <a:ext cx="254317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Pre-workshop</a:t>
            </a:r>
            <a:endParaRPr dirty="0"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Download and install SolidWorks </a:t>
            </a:r>
            <a:r>
              <a:rPr lang="en-GB" dirty="0">
                <a:hlinkClick r:id="rId3"/>
              </a:rPr>
              <a:t>https://ubc.service-now.com/kb_view_customer.do?sysparm_article=KB0015800</a:t>
            </a:r>
            <a:endParaRPr lang="en-GB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The CAD team may use different software such as Inventor, but use Solidworks for this workshop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-GB" dirty="0"/>
              <a:t>The fundamentals are all the same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Extruding the arm</a:t>
            </a:r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Draw a concentric circle on the arm, then extrude by 10mm.</a:t>
            </a:r>
            <a:endParaRPr/>
          </a:p>
        </p:txBody>
      </p:sp>
      <p:pic>
        <p:nvPicPr>
          <p:cNvPr id="258" name="Google Shape;2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1725" y="1036813"/>
            <a:ext cx="4299301" cy="3069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Extruding the arm</a:t>
            </a:r>
            <a:endParaRPr/>
          </a:p>
        </p:txBody>
      </p:sp>
      <p:sp>
        <p:nvSpPr>
          <p:cNvPr id="264" name="Google Shape;264;p33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You should have this form at this point.</a:t>
            </a:r>
            <a:endParaRPr/>
          </a:p>
        </p:txBody>
      </p:sp>
      <p:pic>
        <p:nvPicPr>
          <p:cNvPr id="265" name="Google Shape;2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874" y="538463"/>
            <a:ext cx="2534700" cy="40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text</a:t>
            </a:r>
            <a:endParaRPr/>
          </a:p>
        </p:txBody>
      </p:sp>
      <p:sp>
        <p:nvSpPr>
          <p:cNvPr id="271" name="Google Shape;271;p34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Select a side face of the arm.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Go to Sketch toolbar and click “Sketch”. Click “Text” to add text. </a:t>
            </a:r>
            <a:endParaRPr/>
          </a:p>
        </p:txBody>
      </p:sp>
      <p:pic>
        <p:nvPicPr>
          <p:cNvPr id="272" name="Google Shape;2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9900" y="1078275"/>
            <a:ext cx="4200399" cy="29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text</a:t>
            </a:r>
            <a:endParaRPr/>
          </a:p>
        </p:txBody>
      </p:sp>
      <p:sp>
        <p:nvSpPr>
          <p:cNvPr id="278" name="Google Shape;278;p35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Choose any text(I’ll go for “APSC PASS”).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Default setting for the text is the document’s. Untick the option so you can modify text to squeeze it into the given space.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Extrude 2mm cut.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79" name="Google Shape;27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0975" y="1114325"/>
            <a:ext cx="4299301" cy="2914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Done!</a:t>
            </a:r>
            <a:endParaRPr/>
          </a:p>
        </p:txBody>
      </p:sp>
      <p:sp>
        <p:nvSpPr>
          <p:cNvPr id="285" name="Google Shape;285;p36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-GB"/>
              <a:t>Save the file as “Handle”</a:t>
            </a:r>
            <a:endParaRPr/>
          </a:p>
        </p:txBody>
      </p:sp>
      <p:pic>
        <p:nvPicPr>
          <p:cNvPr id="286" name="Google Shape;2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4375" y="734975"/>
            <a:ext cx="4299301" cy="3792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Sheet metal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sheet metal to Toolbar</a:t>
            </a:r>
            <a:endParaRPr/>
          </a:p>
        </p:txBody>
      </p:sp>
      <p:sp>
        <p:nvSpPr>
          <p:cNvPr id="297" name="Google Shape;297;p38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ways: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Right click on Toolbar and a options will appear. Tick on “Sheet Metal”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View -&gt; Toolbars -&gt; Sheet Metal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Sketching </a:t>
            </a:r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Select any plane and sketch accordingly.</a:t>
            </a:r>
            <a:endParaRPr/>
          </a:p>
        </p:txBody>
      </p:sp>
      <p:pic>
        <p:nvPicPr>
          <p:cNvPr id="304" name="Google Shape;30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8850" y="603213"/>
            <a:ext cx="2767275" cy="39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Sheet metal</a:t>
            </a:r>
            <a:endParaRPr/>
          </a:p>
        </p:txBody>
      </p:sp>
      <p:sp>
        <p:nvSpPr>
          <p:cNvPr id="310" name="Google Shape;310;p40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Go to Sheet metal toolbar, click “Base Flange/Tab”.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Extrude by 30mm.</a:t>
            </a:r>
            <a:endParaRPr/>
          </a:p>
        </p:txBody>
      </p:sp>
      <p:pic>
        <p:nvPicPr>
          <p:cNvPr id="311" name="Google Shape;31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0550" y="557213"/>
            <a:ext cx="3000375" cy="40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3625" y="426100"/>
            <a:ext cx="2249449" cy="13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Sheet metal</a:t>
            </a:r>
            <a:endParaRPr/>
          </a:p>
        </p:txBody>
      </p:sp>
      <p:sp>
        <p:nvSpPr>
          <p:cNvPr id="318" name="Google Shape;318;p41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Select the top face of the claw, and sketch accordingly.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Go to Sheet metal toolbar, click “Base Flange/Tab” to add the tab to the claw.</a:t>
            </a:r>
            <a:endParaRPr/>
          </a:p>
        </p:txBody>
      </p:sp>
      <p:pic>
        <p:nvPicPr>
          <p:cNvPr id="319" name="Google Shape;319;p41"/>
          <p:cNvPicPr preferRelativeResize="0"/>
          <p:nvPr/>
        </p:nvPicPr>
        <p:blipFill rotWithShape="1">
          <a:blip r:embed="rId3">
            <a:alphaModFix/>
          </a:blip>
          <a:srcRect r="15590"/>
          <a:stretch/>
        </p:blipFill>
        <p:spPr>
          <a:xfrm>
            <a:off x="4972600" y="950150"/>
            <a:ext cx="3709200" cy="32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3625" y="426100"/>
            <a:ext cx="2249449" cy="13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Sketching, dimensioning, mirroring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Extrusion, adding text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Sheet metal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Sheet metal</a:t>
            </a:r>
            <a:endParaRPr/>
          </a:p>
        </p:txBody>
      </p:sp>
      <p:sp>
        <p:nvSpPr>
          <p:cNvPr id="326" name="Google Shape;326;p42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One the inner side of the tab, sketch accordingly.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Extrude by 10mm.</a:t>
            </a:r>
            <a:endParaRPr/>
          </a:p>
        </p:txBody>
      </p:sp>
      <p:pic>
        <p:nvPicPr>
          <p:cNvPr id="327" name="Google Shape;32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400" y="738188"/>
            <a:ext cx="3505200" cy="3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6200" y="3078800"/>
            <a:ext cx="2758972" cy="16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Done!</a:t>
            </a:r>
            <a:endParaRPr/>
          </a:p>
        </p:txBody>
      </p:sp>
      <p:sp>
        <p:nvSpPr>
          <p:cNvPr id="334" name="Google Shape;334;p43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-GB"/>
              <a:t>Save the file as “Claw”</a:t>
            </a:r>
            <a:endParaRPr/>
          </a:p>
        </p:txBody>
      </p:sp>
      <p:pic>
        <p:nvPicPr>
          <p:cNvPr id="335" name="Google Shape;33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375" y="659625"/>
            <a:ext cx="4299300" cy="3824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further readings</a:t>
            </a:r>
            <a:endParaRPr/>
          </a:p>
        </p:txBody>
      </p:sp>
      <p:sp>
        <p:nvSpPr>
          <p:cNvPr id="341" name="Google Shape;341;p44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Get certified with CSWA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https://www.solidworks.com/sw/support/cswa-academic.htm</a:t>
            </a:r>
            <a:r>
              <a:rPr lang="en-GB"/>
              <a:t> talk to Rapid’s External Coordinator for this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There’s a good cert. prep. course on Lynda (free with VPL account)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product from Basic SolidWorks and Adv. SolidWorks workshops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750" y="590525"/>
            <a:ext cx="6280350" cy="37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0. Setting up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Units</a:t>
            </a:r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Make sure you’re in MMGS for this tutorial!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975" y="1191798"/>
            <a:ext cx="4070649" cy="313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31800" algn="ctr" rtl="0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GB"/>
              <a:t>Sketching, dimensioning, mirroring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a new part</a:t>
            </a:r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File -&gt; New -&gt; Part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This window should pop up</a:t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600" y="1152525"/>
            <a:ext cx="374332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600" y="1906462"/>
            <a:ext cx="2948975" cy="273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Sketching any shape</a:t>
            </a:r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Select any plane, click “Sketch” at Sketch toolbar, and start sketching the rabbit.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 not worry about dimensioning or relationships yet. Just make sure it looks similar to this.</a:t>
            </a:r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9575" y="641300"/>
            <a:ext cx="2437650" cy="158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689</Words>
  <Application>Microsoft Office PowerPoint</Application>
  <PresentationFormat>On-screen Show (16:9)</PresentationFormat>
  <Paragraphs>81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Nunito</vt:lpstr>
      <vt:lpstr>Calibri</vt:lpstr>
      <vt:lpstr>Arial</vt:lpstr>
      <vt:lpstr>Shift</vt:lpstr>
      <vt:lpstr>Basic SolidWorks</vt:lpstr>
      <vt:lpstr>Pre-workshop</vt:lpstr>
      <vt:lpstr>Agenda</vt:lpstr>
      <vt:lpstr>PowerPoint Presentation</vt:lpstr>
      <vt:lpstr>0. Setting up</vt:lpstr>
      <vt:lpstr>Units</vt:lpstr>
      <vt:lpstr>Sketching, dimensioning, mirroring</vt:lpstr>
      <vt:lpstr>Create a new part</vt:lpstr>
      <vt:lpstr>Sketching any shape</vt:lpstr>
      <vt:lpstr>Adding dimensions </vt:lpstr>
      <vt:lpstr>Adding dimensions </vt:lpstr>
      <vt:lpstr>PowerPoint Presentation</vt:lpstr>
      <vt:lpstr>Mirroring</vt:lpstr>
      <vt:lpstr>Extrusion</vt:lpstr>
      <vt:lpstr>Done!</vt:lpstr>
      <vt:lpstr>2. Extrusion, adding text</vt:lpstr>
      <vt:lpstr>Sketching the base</vt:lpstr>
      <vt:lpstr>Extruding the arm</vt:lpstr>
      <vt:lpstr>Extruding the arm</vt:lpstr>
      <vt:lpstr>Extruding the arm</vt:lpstr>
      <vt:lpstr>Extruding the arm</vt:lpstr>
      <vt:lpstr>Adding text</vt:lpstr>
      <vt:lpstr>Adding text</vt:lpstr>
      <vt:lpstr>Done!</vt:lpstr>
      <vt:lpstr>3. Sheet metal</vt:lpstr>
      <vt:lpstr>Adding sheet metal to Toolbar</vt:lpstr>
      <vt:lpstr>Sketching </vt:lpstr>
      <vt:lpstr>Sheet metal</vt:lpstr>
      <vt:lpstr>Sheet metal</vt:lpstr>
      <vt:lpstr>Sheet metal</vt:lpstr>
      <vt:lpstr>Done!</vt:lpstr>
      <vt:lpstr>Some further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SolidWorks</dc:title>
  <dc:creator>Andrew Siew</dc:creator>
  <cp:lastModifiedBy>Andrew Siew</cp:lastModifiedBy>
  <cp:revision>1</cp:revision>
  <dcterms:modified xsi:type="dcterms:W3CDTF">2020-09-29T03:30:30Z</dcterms:modified>
</cp:coreProperties>
</file>