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6b76dd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6b76dd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6b76dd3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6b76dd3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6b76dd3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6b76dd3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6b76dd3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6b76dd3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6b76dd3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6b76dd3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6b76dd3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6b76dd3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6b76dd3e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6b76dd3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6b76dd3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6b76dd3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6b76dd3e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6b76dd3e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d3f0a3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d3f0a3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d3f0a3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0d3f0a3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0d3f0a3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0d3f0a3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078a1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078a1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078a105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078a105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0d3f0a32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0d3f0a3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d3f0a32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0d3f0a32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d3f0a32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d3f0a32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Onshape Quirks Workshop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2021 - 2022</a:t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100" y="1012475"/>
            <a:ext cx="4062400" cy="16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Activity 2.0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activity is meant to get you comfortable working with the concepts from before.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Start with a fresh OnShape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 variable and name it “Side_Length”; set it’s value to 50 mm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3 more variables: “Width” = 25 mm, “Hole_Diameter” = 20 mm, “Tolerance” = 0.5 mm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750" y="1428076"/>
            <a:ext cx="4722250" cy="228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Activity 2.0 (Continued)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Sketch a square on the front plane and dimension the sides as “Side_Length”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Extrude the square out using “Width”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Sketch a circle on the front face of the square with diameter “Hole_Diameter”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Extrude the circle through the square to create a through-hole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000" y="1490375"/>
            <a:ext cx="4707998" cy="21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Activity 2.0 (Continued)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Start a sketch on the front 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Sketch a circle centered inside the hole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Dimension the distance between the circle and the inner edge of the hole to be “Tolerance”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00" y="1488738"/>
            <a:ext cx="4704499" cy="21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Activity 2.0 (Continued)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Extrude the circle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Select “Up to face” and select the front face of the square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Check “Offset distance” and use the dimension “Tolerance” to bring the extrusion past the face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10465" r="27500" t="0"/>
          <a:stretch/>
        </p:blipFill>
        <p:spPr>
          <a:xfrm>
            <a:off x="5151025" y="0"/>
            <a:ext cx="3992976" cy="29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5301325" y="112325"/>
            <a:ext cx="738300" cy="1115100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5"/>
          <p:cNvCxnSpPr/>
          <p:nvPr/>
        </p:nvCxnSpPr>
        <p:spPr>
          <a:xfrm>
            <a:off x="6039625" y="112325"/>
            <a:ext cx="2161500" cy="18759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5"/>
          <p:cNvCxnSpPr/>
          <p:nvPr/>
        </p:nvCxnSpPr>
        <p:spPr>
          <a:xfrm>
            <a:off x="5301325" y="1227425"/>
            <a:ext cx="806100" cy="38181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763" y="1949888"/>
            <a:ext cx="20955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6099775" y="1964113"/>
            <a:ext cx="2095500" cy="3067200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Activity 2.0 (Continued)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two new variables “Head_Diameter” = 30 mm, “Head_Width” = 10 mm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Drag the new variables in the feature tree and place them with your other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 sketch on the front face of the cylinder and draw a circle of diameter “Head_Diameter”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Extrude the circle by “Head_Width”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36995" t="0"/>
          <a:stretch/>
        </p:blipFill>
        <p:spPr>
          <a:xfrm>
            <a:off x="4572000" y="1190125"/>
            <a:ext cx="4572000" cy="334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Activity 2.0 (Continued)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let’s add some nice fillets to the head and the edges of the square.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 new variable “Fillet_Radius” = 5 mm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Make sure the move the variable with the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Apply the fillet to the top face of the head and the square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475" y="1511350"/>
            <a:ext cx="4585526" cy="21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Activity 2.0 (Continued)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let’s see how versions and branches can be used here.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 new version and name it “V1”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Branch a new workspace from V1 and name it “B1”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28412" t="0"/>
          <a:stretch/>
        </p:blipFill>
        <p:spPr>
          <a:xfrm>
            <a:off x="4502675" y="1070800"/>
            <a:ext cx="4641326" cy="30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Activity 2.0 (Continued)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change some of those variables that we made earlier.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Change the value of “Side_Length” to 75 mm.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Change the value of “Hole_Diameter” to 25 mm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Change the value of “Tolerance” to 5 mm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525" y="1070937"/>
            <a:ext cx="4637475" cy="301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Activity 2.0 (Continued)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30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compare the changes between branches.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While B1 is open, right click on main inside versions and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Click on compare to see the changes between the branches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9641" t="0"/>
          <a:stretch/>
        </p:blipFill>
        <p:spPr>
          <a:xfrm>
            <a:off x="3328500" y="2180254"/>
            <a:ext cx="5815502" cy="296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446" y="-4"/>
            <a:ext cx="2655554" cy="29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/>
          <p:nvPr/>
        </p:nvSpPr>
        <p:spPr>
          <a:xfrm>
            <a:off x="6486775" y="15050"/>
            <a:ext cx="2655600" cy="2907000"/>
          </a:xfrm>
          <a:prstGeom prst="rect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4703775" y="2180250"/>
            <a:ext cx="1396200" cy="1504200"/>
          </a:xfrm>
          <a:prstGeom prst="rect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30"/>
          <p:cNvCxnSpPr/>
          <p:nvPr/>
        </p:nvCxnSpPr>
        <p:spPr>
          <a:xfrm flipH="1" rot="10800000">
            <a:off x="4714250" y="22750"/>
            <a:ext cx="1762200" cy="216870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0"/>
          <p:cNvCxnSpPr/>
          <p:nvPr/>
        </p:nvCxnSpPr>
        <p:spPr>
          <a:xfrm flipH="1" rot="10800000">
            <a:off x="6099900" y="2952125"/>
            <a:ext cx="3042300" cy="75300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Overview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71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Part Studios and Assemblies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Versions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Branches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Collaboration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-GB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Activity</a:t>
            </a: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700" y="789125"/>
            <a:ext cx="38145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workshop will go over some of the useful features Onshape has and how they can be applied to your workflow and future projects.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At the end of the workshop, there will be a quick activity to walk you through the steps yourself.</a:t>
            </a:r>
            <a:endParaRPr/>
          </a:p>
        </p:txBody>
      </p:sp>
      <p:pic>
        <p:nvPicPr>
          <p:cNvPr descr="Onshape Pricing 2021 | G2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300" y="437450"/>
            <a:ext cx="4153001" cy="21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0" y="2082125"/>
            <a:ext cx="3454249" cy="26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Part Studios and Assemblies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will find them in the bottom left of your screen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 studios - where you </a:t>
            </a:r>
            <a:r>
              <a:rPr lang="en-GB"/>
              <a:t>create your </a:t>
            </a:r>
            <a:r>
              <a:rPr lang="en-GB"/>
              <a:t>parts.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Assemblies - where you mate your created parts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You can have many separate part studios and assemblies in one document.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30728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4959550" y="3042225"/>
            <a:ext cx="1698000" cy="629700"/>
          </a:xfrm>
          <a:prstGeom prst="ellipse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 flipH="1">
            <a:off x="6219000" y="3594075"/>
            <a:ext cx="537600" cy="6579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 flipH="1">
            <a:off x="7489225" y="3594075"/>
            <a:ext cx="537600" cy="6579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Part Studios and Assemblies (Continued)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couple of interesting notes to consider while working in Onshape: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Unlike SolidWorks, Onshape allows you to dimension sketches off another part.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useful for tolerancing for 3D printing (as shown in the picture).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601700"/>
            <a:ext cx="4267199" cy="2772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/>
          <p:nvPr/>
        </p:nvCxnSpPr>
        <p:spPr>
          <a:xfrm flipH="1" rot="10800000">
            <a:off x="8306000" y="3268600"/>
            <a:ext cx="353700" cy="6297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/>
          <p:nvPr/>
        </p:nvCxnSpPr>
        <p:spPr>
          <a:xfrm rot="10800000">
            <a:off x="5688450" y="4117800"/>
            <a:ext cx="686100" cy="4314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Variables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0110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Onshape, variables allow you to define a length or angle etc. and use these to dimension sketches.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Allows you to quickly change multiple dimensions on your part without editing each sketch.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useful if multiple dimensions need to have the same value.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700" y="27125"/>
            <a:ext cx="4778501" cy="294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2214472"/>
            <a:ext cx="1372750" cy="28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329875" y="537700"/>
            <a:ext cx="573000" cy="1238100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577500" y="2217650"/>
            <a:ext cx="1372800" cy="2841000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4336950" y="1782900"/>
            <a:ext cx="247500" cy="4317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4910025" y="544775"/>
            <a:ext cx="1040100" cy="16908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406" y="2342525"/>
            <a:ext cx="1772220" cy="259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7145400" y="2339250"/>
            <a:ext cx="1772100" cy="2591400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901600" y="27125"/>
            <a:ext cx="1142700" cy="1748700"/>
          </a:xfrm>
          <a:prstGeom prst="rect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6912250" y="1775825"/>
            <a:ext cx="240600" cy="5802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8058375" y="42450"/>
            <a:ext cx="870300" cy="22995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/>
          <p:nvPr/>
        </p:nvSpPr>
        <p:spPr>
          <a:xfrm>
            <a:off x="7780825" y="4370700"/>
            <a:ext cx="941100" cy="239100"/>
          </a:xfrm>
          <a:prstGeom prst="ellipse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 flipH="1" rot="10800000">
            <a:off x="7322600" y="2461975"/>
            <a:ext cx="523800" cy="3114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Versions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Versions allow you to save your model at certain times and revert to them later.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will find the versions menu in the top left of the screen.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Versions save across all part studios and assemblies.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Versions are view only - they can’t be modified.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325" y="612200"/>
            <a:ext cx="4267200" cy="2286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 flipH="1">
            <a:off x="4931125" y="162725"/>
            <a:ext cx="516600" cy="48810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flipH="1">
            <a:off x="6969050" y="396200"/>
            <a:ext cx="480900" cy="29730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325" y="2898424"/>
            <a:ext cx="4114976" cy="219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Branches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Branches allow you to split from one of your created versions and modify it separately.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can create a branch by right clicking on your version.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if you want to change something without breaking your main version.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Branches can be merged back to main.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950" y="408125"/>
            <a:ext cx="4488374" cy="25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6579700" y="1771125"/>
            <a:ext cx="1464600" cy="304200"/>
          </a:xfrm>
          <a:prstGeom prst="ellipse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950" y="2586675"/>
            <a:ext cx="3970550" cy="2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Collaboration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Onshape can also be used collaboratively, with multiple people working on the same document.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people can only see changes you’re making after you’ve made them (ex: Confirming a sketch).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useful when working in a group remotely.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175" y="1017725"/>
            <a:ext cx="4267200" cy="3073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1"/>
          <p:cNvCxnSpPr/>
          <p:nvPr/>
        </p:nvCxnSpPr>
        <p:spPr>
          <a:xfrm rot="10800000">
            <a:off x="5525575" y="1195775"/>
            <a:ext cx="898500" cy="79230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