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gIHLaR1Fy3Xiv3N2g5UDueUUkm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7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6.xml"/><Relationship Id="rId21" Type="http://schemas.openxmlformats.org/officeDocument/2006/relationships/font" Target="fonts/Nuni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uni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25477fef7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625477fef7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25477fef7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625477fef7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n our case, when your 3D printer software (like Repetier Host, Cura or OctoPrint) sends G-code to your 3D printer, the firmware translates the G-code commands into specific electrical signals that are sent to the motors, heaters, fans and other components on the 3D printer.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Klipper offloads processing </a:t>
            </a:r>
            <a:r>
              <a:rPr lang="en-GB"/>
              <a:t>movements</a:t>
            </a:r>
            <a:r>
              <a:rPr lang="en-GB"/>
              <a:t> to </a:t>
            </a:r>
            <a:r>
              <a:rPr lang="en-GB"/>
              <a:t>external</a:t>
            </a:r>
            <a:r>
              <a:rPr lang="en-GB"/>
              <a:t> processor like a pi.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Marlin is widely used as it is feature rich and has may contributors as well as rapid development / bugfixes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4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4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4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4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4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4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4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4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4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4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4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42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1" name="Google Shape;31;p4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4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4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4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51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2" name="Google Shape;112;p5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51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6" name="Google Shape;116;p5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5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5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5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5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5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3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43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4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4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4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" name="Google Shape;47;p44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48" name="Google Shape;48;p44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4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4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4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52;p44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53" name="Google Shape;53;p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56;p44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57" name="Google Shape;57;p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4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1" name="Google Shape;61;p4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5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67" name="Google Shape;67;p4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3" name="Google Shape;73;p4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4" name="Google Shape;74;p4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7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77;p47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78" name="Google Shape;78;p4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" name="Google Shape;81;p47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82" name="Google Shape;82;p4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" name="Google Shape;86;p4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2" name="Google Shape;92;p4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3" name="Google Shape;93;p4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Google Shape;94;p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4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" name="Google Shape;106;p5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5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5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4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marlinfw.org/docs/configuration/configuration.html" TargetMode="External"/><Relationship Id="rId4" Type="http://schemas.openxmlformats.org/officeDocument/2006/relationships/hyperlink" Target="http://marlinfw.org/docs/features/eeprom.html" TargetMode="External"/><Relationship Id="rId5" Type="http://schemas.openxmlformats.org/officeDocument/2006/relationships/hyperlink" Target="http://marlinfw.org/docs/basics/install.html" TargetMode="External"/><Relationship Id="rId6" Type="http://schemas.openxmlformats.org/officeDocument/2006/relationships/hyperlink" Target="http://marlinfw.org/docs/basics/install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marlinfw.org/" TargetMode="External"/><Relationship Id="rId4" Type="http://schemas.openxmlformats.org/officeDocument/2006/relationships/hyperlink" Target="http://marlinfw.org/meta/gcode/" TargetMode="External"/><Relationship Id="rId5" Type="http://schemas.openxmlformats.org/officeDocument/2006/relationships/hyperlink" Target="https://www.pronterface.com/" TargetMode="External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simplify3d.com/support/articles/3d-printing-gcode-tutorial/" TargetMode="External"/><Relationship Id="rId4" Type="http://schemas.openxmlformats.org/officeDocument/2006/relationships/hyperlink" Target="https://www.simplify3d.com/support/articles/3d-printing-gcode-tutorial/#G28" TargetMode="External"/><Relationship Id="rId11" Type="http://schemas.openxmlformats.org/officeDocument/2006/relationships/image" Target="../media/image5.gif"/><Relationship Id="rId10" Type="http://schemas.openxmlformats.org/officeDocument/2006/relationships/hyperlink" Target="https://www.simplify3d.com/support/articles/3d-printing-gcode-tutorial/#M106" TargetMode="External"/><Relationship Id="rId9" Type="http://schemas.openxmlformats.org/officeDocument/2006/relationships/hyperlink" Target="https://www.simplify3d.com/support/articles/3d-printing-gcode-tutorial/#M140-M190" TargetMode="External"/><Relationship Id="rId5" Type="http://schemas.openxmlformats.org/officeDocument/2006/relationships/hyperlink" Target="https://www.simplify3d.com/support/articles/3d-printing-gcode-tutorial/#G90-G91" TargetMode="External"/><Relationship Id="rId6" Type="http://schemas.openxmlformats.org/officeDocument/2006/relationships/hyperlink" Target="https://www.simplify3d.com/support/articles/3d-printing-gcode-tutorial/#G1" TargetMode="External"/><Relationship Id="rId7" Type="http://schemas.openxmlformats.org/officeDocument/2006/relationships/hyperlink" Target="https://www.simplify3d.com/support/articles/3d-printing-gcode-tutorial/#G92" TargetMode="External"/><Relationship Id="rId8" Type="http://schemas.openxmlformats.org/officeDocument/2006/relationships/hyperlink" Target="https://www.simplify3d.com/support/articles/3d-printing-gcode-tutorial/#M104-M109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GB"/>
              <a:t>Printer Control &amp; Software</a:t>
            </a:r>
            <a:endParaRPr/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By Friends &amp; CO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25477fef7_1_2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/>
              <a:t>Pronterface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Printrun</a:t>
            </a:r>
            <a:endParaRPr/>
          </a:p>
        </p:txBody>
      </p:sp>
      <p:sp>
        <p:nvSpPr>
          <p:cNvPr id="191" name="Google Shape;191;p11"/>
          <p:cNvSpPr txBox="1"/>
          <p:nvPr>
            <p:ph idx="1" type="body"/>
          </p:nvPr>
        </p:nvSpPr>
        <p:spPr>
          <a:xfrm>
            <a:off x="819150" y="1711625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3D printing host software suite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Can communicate with a printer and handle the printing process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Have control over most of the printers actions and remotely monitor it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475" y="725550"/>
            <a:ext cx="4310851" cy="3208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800" y="372199"/>
            <a:ext cx="6370575" cy="43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2"/>
          <p:cNvSpPr txBox="1"/>
          <p:nvPr>
            <p:ph type="title"/>
          </p:nvPr>
        </p:nvSpPr>
        <p:spPr>
          <a:xfrm>
            <a:off x="407675" y="372200"/>
            <a:ext cx="20097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Printrun UI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25477fef7_1_51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/>
              <a:t>Advanced Features &amp; Further Reading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/>
          <p:nvPr>
            <p:ph type="title"/>
          </p:nvPr>
        </p:nvSpPr>
        <p:spPr>
          <a:xfrm>
            <a:off x="819150" y="8088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Further Reading </a:t>
            </a:r>
            <a:endParaRPr/>
          </a:p>
        </p:txBody>
      </p:sp>
      <p:sp>
        <p:nvSpPr>
          <p:cNvPr id="209" name="Google Shape;209;p13"/>
          <p:cNvSpPr txBox="1"/>
          <p:nvPr>
            <p:ph idx="1" type="body"/>
          </p:nvPr>
        </p:nvSpPr>
        <p:spPr>
          <a:xfrm>
            <a:off x="819150" y="150545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 Marlin configuration - Marlin 2.0 and 1.1.X -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http://marlinfw.org/docs/configuration/configuration.html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 EEPROM - Electrically Erasable Programmable Read-Only Memory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http://marlinfw.org/docs/features/eeprom.html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Can you find EEPROM commands in the prusa menus?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 Flashing firmware - Varies depend on the board - Usually requires Arduino IDE or a similar compiler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http://marlinfw.org/docs/basics/install.html</a:t>
            </a:r>
            <a:r>
              <a:rPr lang="en-GB" u="sng">
                <a:solidFill>
                  <a:schemeClr val="hlink"/>
                </a:solidFill>
                <a:hlinkClick r:id="rId6"/>
              </a:rPr>
              <a:t>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Pre-workshop</a:t>
            </a:r>
            <a:endParaRPr/>
          </a:p>
        </p:txBody>
      </p:sp>
      <p:sp>
        <p:nvSpPr>
          <p:cNvPr id="135" name="Google Shape;135;p2"/>
          <p:cNvSpPr txBox="1"/>
          <p:nvPr>
            <p:ph idx="1" type="body"/>
          </p:nvPr>
        </p:nvSpPr>
        <p:spPr>
          <a:xfrm>
            <a:off x="819150" y="166510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Visit : 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Marlin and G-code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http://marlinfw.org/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http://marlinfw.org/meta/gcode/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Write down Gcode </a:t>
            </a:r>
            <a:r>
              <a:rPr b="1" lang="en-GB"/>
              <a:t>movement </a:t>
            </a:r>
            <a:r>
              <a:rPr lang="en-GB"/>
              <a:t>for a square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Download and install 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PronterFace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https://www.pronterface.com/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What’s a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13575" y="845600"/>
            <a:ext cx="212407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42" name="Google Shape;142;p4"/>
          <p:cNvSpPr txBox="1"/>
          <p:nvPr>
            <p:ph idx="1" type="body"/>
          </p:nvPr>
        </p:nvSpPr>
        <p:spPr>
          <a:xfrm>
            <a:off x="819150" y="1472900"/>
            <a:ext cx="3709200" cy="28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Printer Firmware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Marlin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Marlin UI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Understanding G-code &amp; Pronterface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</a:t>
            </a:r>
            <a:r>
              <a:rPr lang="en-GB"/>
              <a:t>dvanced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 Marlin </a:t>
            </a:r>
            <a:r>
              <a:rPr lang="en-GB"/>
              <a:t>configuration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 EEPROM 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 Flashing firmware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/>
              <a:t>Printer Firmware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>
            <p:ph type="title"/>
          </p:nvPr>
        </p:nvSpPr>
        <p:spPr>
          <a:xfrm>
            <a:off x="819150" y="845600"/>
            <a:ext cx="37092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Types </a:t>
            </a:r>
            <a:endParaRPr/>
          </a:p>
        </p:txBody>
      </p:sp>
      <p:sp>
        <p:nvSpPr>
          <p:cNvPr id="153" name="Google Shape;153;p6"/>
          <p:cNvSpPr txBox="1"/>
          <p:nvPr>
            <p:ph idx="1" type="body"/>
          </p:nvPr>
        </p:nvSpPr>
        <p:spPr>
          <a:xfrm>
            <a:off x="852725" y="1687125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Open source 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Repetier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Marlin - Prusa uses a modified version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Klipper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Proprietary</a:t>
            </a:r>
            <a:r>
              <a:rPr lang="en-GB"/>
              <a:t> 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Dont Care :) </a:t>
            </a:r>
            <a:endParaRPr/>
          </a:p>
        </p:txBody>
      </p:sp>
      <p:pic>
        <p:nvPicPr>
          <p:cNvPr id="154" name="Google Shape;154;p6"/>
          <p:cNvPicPr preferRelativeResize="0"/>
          <p:nvPr/>
        </p:nvPicPr>
        <p:blipFill rotWithShape="1">
          <a:blip r:embed="rId3">
            <a:alphaModFix/>
          </a:blip>
          <a:srcRect b="0" l="37608" r="36516" t="0"/>
          <a:stretch/>
        </p:blipFill>
        <p:spPr>
          <a:xfrm>
            <a:off x="4758925" y="1374050"/>
            <a:ext cx="2914474" cy="23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/>
              <a:t>Marlin UI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750" y="271875"/>
            <a:ext cx="8472076" cy="450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8"/>
          <p:cNvSpPr txBox="1"/>
          <p:nvPr>
            <p:ph idx="1" type="body"/>
          </p:nvPr>
        </p:nvSpPr>
        <p:spPr>
          <a:xfrm>
            <a:off x="320675" y="3931125"/>
            <a:ext cx="74151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GB">
                <a:solidFill>
                  <a:srgbClr val="000000"/>
                </a:solidFill>
              </a:rPr>
              <a:t>Go through the LCD interface on a Prusa ,</a:t>
            </a:r>
            <a:r>
              <a:rPr b="1" lang="en-GB">
                <a:solidFill>
                  <a:srgbClr val="FF0000"/>
                </a:solidFill>
              </a:rPr>
              <a:t> ask for help if you need it ! </a:t>
            </a:r>
            <a:r>
              <a:rPr lang="en-GB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What are some differences in the menu shown and the prusa printers ?</a:t>
            </a:r>
            <a:br>
              <a:rPr lang="en-GB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G- code in Marlin </a:t>
            </a:r>
            <a:endParaRPr/>
          </a:p>
        </p:txBody>
      </p:sp>
      <p:sp>
        <p:nvSpPr>
          <p:cNvPr id="171" name="Google Shape;171;p9"/>
          <p:cNvSpPr txBox="1"/>
          <p:nvPr>
            <p:ph idx="1" type="body"/>
          </p:nvPr>
        </p:nvSpPr>
        <p:spPr>
          <a:xfrm>
            <a:off x="819150" y="1775325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Over a 100 unique G code commands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Good idea to learn a few for 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troubleshooting 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 testing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100" y="1041475"/>
            <a:ext cx="381000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Top commands</a:t>
            </a:r>
            <a:endParaRPr/>
          </a:p>
        </p:txBody>
      </p:sp>
      <p:sp>
        <p:nvSpPr>
          <p:cNvPr id="178" name="Google Shape;178;p10"/>
          <p:cNvSpPr txBox="1"/>
          <p:nvPr/>
        </p:nvSpPr>
        <p:spPr>
          <a:xfrm>
            <a:off x="1048850" y="3931825"/>
            <a:ext cx="30000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3"/>
              </a:rPr>
              <a:t>https://www.simplify3d.com/support/articles/3d-printing-gcode-tutorial/</a:t>
            </a:r>
            <a:endParaRPr/>
          </a:p>
        </p:txBody>
      </p:sp>
      <p:sp>
        <p:nvSpPr>
          <p:cNvPr id="179" name="Google Shape;179;p10"/>
          <p:cNvSpPr txBox="1"/>
          <p:nvPr>
            <p:ph idx="1" type="body"/>
          </p:nvPr>
        </p:nvSpPr>
        <p:spPr>
          <a:xfrm>
            <a:off x="819150" y="1812025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G28 – Perform Homing Routine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G90 and G91 – Set Positioning Mode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G1 – Linear Movement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G92 – Set Current Position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8"/>
              </a:rPr>
              <a:t>M104 and M109 – Extruder Heating Commands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9"/>
              </a:rPr>
              <a:t>M140 and M190 – Bed Heating Commands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10"/>
              </a:rPr>
              <a:t>M106 – Set Fan Speed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0" name="Google Shape;180;p1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775575" y="1766888"/>
            <a:ext cx="285750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