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Nunito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edbd6ce6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edbd6ce6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edbd6ce6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edbd6ce6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edbd6ce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edbd6ce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0236e2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0236e2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edbd6ce6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edbd6ce6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edbd6ce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edbd6ce6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edbd6ce6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edbd6ce6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edbd6ce6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edbd6ce6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edbd6ce6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edbd6ce6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edbd6ce6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edbd6ce6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2fc3863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2fc3863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edbd6ce6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edbd6ce6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edbd6ce6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edbd6ce6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edbd6ce6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edbd6ce6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0236e23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0236e23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edbd6ce6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edbd6ce6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edbd6ce6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edbd6ce6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edbd6ce6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9edbd6ce6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edbd6ce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edbd6ce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edbd6ce6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edbd6ce6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edbd6ce6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9edbd6ce6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2fc386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2fc386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edbd6ce6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edbd6ce6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edbd6ce6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9edbd6ce6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c2fc38639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c2fc38639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dbd6ce6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edbd6ce6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edbd6ce6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edbd6ce6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dbd6ce6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edbd6ce6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edbd6ce6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edbd6ce6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30ee3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30ee3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edbd6ce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edbd6ce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bc.service-now.com/kb_view_customer.do?sysparm_article=KB00158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idworks.com/sw/support/cswa-academic.ht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SolidWorks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Friend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dimensions 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 by one, add the dimensions and relationship according to the image here.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long as your original drawing somewhat resembles this, it will come together by itself once you start to add more dimensions.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you don’t have any extra dimensions or relationships, or you might not be able to add some of the required dimensions shown here.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825" y="1714700"/>
            <a:ext cx="32956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875" y="619150"/>
            <a:ext cx="1993675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dimensions 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all the lines are black when you’re done.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Black line means that drawing is fully defined. There’s no ambiguous part or any moving part.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Blue, under-defined.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Red or yellow, over-defined.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800" y="1038751"/>
            <a:ext cx="3709200" cy="3065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Dimensions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63" y="305050"/>
            <a:ext cx="5484475" cy="4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27726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to “Mirror Entities”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all the lines except for the leftmost line to mirror, while choosing the leftmost line for everything to be mirrored about</a:t>
            </a: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Mirroring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550" y="900738"/>
            <a:ext cx="4299300" cy="334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900" y="845600"/>
            <a:ext cx="3552450" cy="7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Click on “Extrude Boss/Base” at Features toolbar, and extrude by 10mm. 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Extrusion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025" y="1369263"/>
            <a:ext cx="4299301" cy="301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0830" y="760850"/>
            <a:ext cx="1762945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Done!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2853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Save the file as “Item”(not that the file will be relevant later on).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76" y="1291076"/>
            <a:ext cx="3709200" cy="256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Extrusion, adding 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Sketching the base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 any plane, sketch this, then extrude by 10mm.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To draw the rectangle, it may be helpful to use center-point rectangle instead of the regular two-corner rectangle.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583" y="499000"/>
            <a:ext cx="2824816" cy="41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075" y="3488749"/>
            <a:ext cx="1983425" cy="1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Draw a concentric circle on the  extrusion, then extrude by 10mm.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350" y="535050"/>
            <a:ext cx="4299301" cy="407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Draw a slot to make the arm, then extrude by 5mm.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To draw the slot, it may be helpful to use “Straight slot” in Sketch toolbar.</a:t>
            </a:r>
            <a:endParaRPr sz="13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250" y="525374"/>
            <a:ext cx="3567225" cy="37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38" y="3628463"/>
            <a:ext cx="25431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Pre-workshop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Download and install SolidWorks </a:t>
            </a:r>
            <a:r>
              <a:rPr lang="en-GB" dirty="0">
                <a:hlinkClick r:id="rId3"/>
              </a:rPr>
              <a:t>https://ubc.service-now.com/kb_view_customer.do?sysparm_article=KB0015800</a:t>
            </a: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Download </a:t>
            </a:r>
            <a:r>
              <a:rPr lang="en-GB" dirty="0" err="1"/>
              <a:t>Onshape</a:t>
            </a:r>
            <a:r>
              <a:rPr lang="en-GB" dirty="0"/>
              <a:t> and create an account using your student email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CAD team may use different software such as </a:t>
            </a:r>
            <a:r>
              <a:rPr lang="en-GB" dirty="0" err="1"/>
              <a:t>Onshape</a:t>
            </a:r>
            <a:r>
              <a:rPr lang="en-GB" dirty="0"/>
              <a:t>, but use Solidworks for this workshop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The fundamentals are all the same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Draw a concentric circle on the arm, then extrude by 10mm.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725" y="1036813"/>
            <a:ext cx="4299301" cy="306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Extruding the arm</a:t>
            </a: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should have this form at this point.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74" y="538463"/>
            <a:ext cx="2534700" cy="4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</a:t>
            </a:r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 side face of the arm.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Sketch toolbar and click “Sketch”. Click “Text” to add text. </a:t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00" y="1078275"/>
            <a:ext cx="4200399" cy="2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</a:t>
            </a:r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Choose any text(I’ll go for “APSC PASS”).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Default setting for the text is the document’s. Untick the option so you can modify text to squeeze it into the given space.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Extrude 2mm cut.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975" y="1114325"/>
            <a:ext cx="4299301" cy="291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Done!</a:t>
            </a: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Save the file as “Handle”</a:t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375" y="734975"/>
            <a:ext cx="4299301" cy="37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Sheet metal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sheet metal to Toolbar</a:t>
            </a:r>
            <a:endParaRPr/>
          </a:p>
        </p:txBody>
      </p:sp>
      <p:sp>
        <p:nvSpPr>
          <p:cNvPr id="297" name="Google Shape;297;p38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ways: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Right click on Toolbar and a options will appear. Tick on “Sheet Metal”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View -&gt; Toolbars -&gt; Sheet Metal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Sketching 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any plane and sketch accordingly.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850" y="603213"/>
            <a:ext cx="2767275" cy="39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 metal</a:t>
            </a:r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Sheet metal toolbar, click “Base Flange/Tab”.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Extrude by 30mm.</a:t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550" y="557213"/>
            <a:ext cx="3000375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25" y="426100"/>
            <a:ext cx="2249449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 metal</a:t>
            </a:r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the top face of the claw, and sketch accordingly.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to Sheet metal toolbar, click “Base Flange/Tab” to add the tab to the claw.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 rotWithShape="1">
          <a:blip r:embed="rId3">
            <a:alphaModFix/>
          </a:blip>
          <a:srcRect r="15590"/>
          <a:stretch/>
        </p:blipFill>
        <p:spPr>
          <a:xfrm>
            <a:off x="4972600" y="950150"/>
            <a:ext cx="3709200" cy="32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25" y="426100"/>
            <a:ext cx="2249449" cy="1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Sketching, dimensioning, mirroring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Extrusion, adding text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Sheet metal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Sheet metal</a:t>
            </a:r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One the inner side of the tab, sketch accordingly.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Extrude by 10mm.</a:t>
            </a:r>
            <a:endParaRPr/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400" y="738188"/>
            <a:ext cx="35052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200" y="3078800"/>
            <a:ext cx="2758972" cy="16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Done!</a:t>
            </a: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Save the file as “Claw”</a:t>
            </a:r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375" y="659625"/>
            <a:ext cx="4299300" cy="3824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further readings</a:t>
            </a:r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Get certified with CSWA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https://www.solidworks.com/sw/support/cswa-academic.htm</a:t>
            </a:r>
            <a:r>
              <a:rPr lang="en-GB"/>
              <a:t> talk to Rapid’s External Coordinator for this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There’s a good cert. prep. course on Lynda (free with VPL account)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product from Basic SolidWorks and Adv. SolidWorks workshops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750" y="590525"/>
            <a:ext cx="6280350" cy="37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 Setting 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Units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you’re in MMGS for this tutorial!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975" y="1191798"/>
            <a:ext cx="4070649" cy="313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31800" algn="ctr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GB"/>
              <a:t>Sketching, dimensioning, mirroring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new part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File -&gt; New -&gt; Part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window should pop up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00" y="1152525"/>
            <a:ext cx="37433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600" y="1906462"/>
            <a:ext cx="2948975" cy="27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Sketching any shape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Select any plane, click “Sketch” at Sketch toolbar, and start sketching the rabbit.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not worry about dimensioning or relationships yet. Just make sure it looks similar to this.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575" y="641300"/>
            <a:ext cx="2437650" cy="15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699</Words>
  <Application>Microsoft Office PowerPoint</Application>
  <PresentationFormat>On-screen Show (16:9)</PresentationFormat>
  <Paragraphs>82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Nunito</vt:lpstr>
      <vt:lpstr>Calibri</vt:lpstr>
      <vt:lpstr>Arial</vt:lpstr>
      <vt:lpstr>Shift</vt:lpstr>
      <vt:lpstr>Basic SolidWorks</vt:lpstr>
      <vt:lpstr>Pre-workshop</vt:lpstr>
      <vt:lpstr>Agenda</vt:lpstr>
      <vt:lpstr>PowerPoint Presentation</vt:lpstr>
      <vt:lpstr>0. Setting up</vt:lpstr>
      <vt:lpstr>Units</vt:lpstr>
      <vt:lpstr>Sketching, dimensioning, mirroring</vt:lpstr>
      <vt:lpstr>Create a new part</vt:lpstr>
      <vt:lpstr>Sketching any shape</vt:lpstr>
      <vt:lpstr>Adding dimensions </vt:lpstr>
      <vt:lpstr>Adding dimensions </vt:lpstr>
      <vt:lpstr>PowerPoint Presentation</vt:lpstr>
      <vt:lpstr>Mirroring</vt:lpstr>
      <vt:lpstr>Extrusion</vt:lpstr>
      <vt:lpstr>Done!</vt:lpstr>
      <vt:lpstr>2. Extrusion, adding text</vt:lpstr>
      <vt:lpstr>Sketching the base</vt:lpstr>
      <vt:lpstr>Extruding the arm</vt:lpstr>
      <vt:lpstr>Extruding the arm</vt:lpstr>
      <vt:lpstr>Extruding the arm</vt:lpstr>
      <vt:lpstr>Extruding the arm</vt:lpstr>
      <vt:lpstr>Adding text</vt:lpstr>
      <vt:lpstr>Adding text</vt:lpstr>
      <vt:lpstr>Done!</vt:lpstr>
      <vt:lpstr>3. Sheet metal</vt:lpstr>
      <vt:lpstr>Adding sheet metal to Toolbar</vt:lpstr>
      <vt:lpstr>Sketching </vt:lpstr>
      <vt:lpstr>Sheet metal</vt:lpstr>
      <vt:lpstr>Sheet metal</vt:lpstr>
      <vt:lpstr>Sheet metal</vt:lpstr>
      <vt:lpstr>Done!</vt:lpstr>
      <vt:lpstr>Some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SolidWorks</dc:title>
  <dc:creator>Andrew Siew</dc:creator>
  <cp:lastModifiedBy>Andrew Siew</cp:lastModifiedBy>
  <cp:revision>2</cp:revision>
  <dcterms:modified xsi:type="dcterms:W3CDTF">2021-09-26T04:03:25Z</dcterms:modified>
</cp:coreProperties>
</file>