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0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2af7a53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2af7a53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30b910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30b910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2af7a53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2af7a53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de4f8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de4f8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94909e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94909e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31d5cb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31d5cb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ap.org/wiki/Prusa_i3_MK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eprap.org/wiki/RepRap" TargetMode="External"/><Relationship Id="rId4" Type="http://schemas.openxmlformats.org/officeDocument/2006/relationships/hyperlink" Target="https://manual.prusa3d.com/c/Original_Prusa_i3_MK3_kit_assembl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Printer Components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Friend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Pre-workshop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Print out a sheet of PrinterComponentsWorksheet.pdf, or download it to something I can check off tick boxes (iPad, your laptop on Paint.net, etc.)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Download sample.stl and be ready to print it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You should know how to print things from Basic Printing/Slicing workshop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there’s a word you don’t understand in the slide, let me know and I’ll add it here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X , Y and Z axis; Cartesian vs Delta vs CoreXYZ vs Polar vs Scara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Printer parts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You’ll do the learning by yourself mostly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Form groups of 2-3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answers to the worksheet online 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Just Google it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Don’t look at the answer key (duh) 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Call the members running the workshop to tick off boxes when you’ve found answers to them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7795-DD4A-4297-A689-0E77760F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C-Sketch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698B5-F809-43DD-B9B8-F3FC41C27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your group, pick a component that interests you and hold a quick c-sketch session</a:t>
            </a:r>
          </a:p>
          <a:p>
            <a:r>
              <a:rPr lang="en-US" dirty="0"/>
              <a:t>Each rotation will be 2 minutes</a:t>
            </a:r>
          </a:p>
          <a:p>
            <a:r>
              <a:rPr lang="en-US" dirty="0"/>
              <a:t>In C-sketches draw the component you are focusing on and think about how it might work in a functioning printer</a:t>
            </a:r>
          </a:p>
          <a:p>
            <a:r>
              <a:rPr lang="en-US" dirty="0"/>
              <a:t>Each rotation, you will switch designs with another member and try to add on to their idea</a:t>
            </a:r>
          </a:p>
          <a:p>
            <a:r>
              <a:rPr lang="en-US" dirty="0"/>
              <a:t>No need to be super technical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6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further readings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Assembling your own printer using these parts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https://reprap.org/wiki/Prusa_i3_MK3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https://manual.prusa3d.com/c/Original_Prusa_i3_MK3_kit_assembly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RepRap in general has loads of info on how to assemble your own printers, for all kinds of designs and systems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https://reprap.org/wiki/RepRap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On-screen Show (16:9)</PresentationFormat>
  <Paragraphs>26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Nunito</vt:lpstr>
      <vt:lpstr>Calibri</vt:lpstr>
      <vt:lpstr>Arial</vt:lpstr>
      <vt:lpstr>Shift</vt:lpstr>
      <vt:lpstr>Printer Components</vt:lpstr>
      <vt:lpstr>Pre-workshop</vt:lpstr>
      <vt:lpstr>If there’s a word you don’t understand in the slide, let me know and I’ll add it here</vt:lpstr>
      <vt:lpstr>Agenda</vt:lpstr>
      <vt:lpstr>Task</vt:lpstr>
      <vt:lpstr>C-Sketch</vt:lpstr>
      <vt:lpstr>Some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Printer Components</dc:title>
  <cp:lastModifiedBy>Andrew Siew</cp:lastModifiedBy>
  <cp:revision>1</cp:revision>
  <dcterms:modified xsi:type="dcterms:W3CDTF">2021-09-26T03:27:33Z</dcterms:modified>
</cp:coreProperties>
</file>