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72af7a53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72af7a53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ffbf2303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ffbf2303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ffbf2303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ffbf2303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72af7a53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72af7a53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ffbf2303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ffbf2303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ffbf2303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ffbf2303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ffbf2303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ffbf2303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c31d5cb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c31d5cb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c30b910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c30b910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2af7a53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2af7a53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72af7a53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72af7a53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9de4f8f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9de4f8f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ffbf2303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ffbf2303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ffbf2303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ffbf2303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ffbf2303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ffbf2303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ffbf2303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ffbf2303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ppdividend.com/2019/06/12/cpp-list-tutorial-with-example-list-in-c-standard-template-library-stl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leetcode.com/problems/fizz-buzz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eetcode.com/problems/two-su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microsoft.com/en-us/cpp/cpp/header-files-cpp?view=vs-2019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de.visualstudio.com/docs/languages/cpp" TargetMode="External"/><Relationship Id="rId4" Type="http://schemas.openxmlformats.org/officeDocument/2006/relationships/hyperlink" Target="https://www.students.cs.ubc.ca/~cs-221/2019W2/info/syllabus/#c-reference" TargetMode="External"/><Relationship Id="rId5" Type="http://schemas.openxmlformats.org/officeDocument/2006/relationships/hyperlink" Target="https://edge.edx.org/courses/course-v1:UBC+CPSC110+2020S/course/" TargetMode="External"/><Relationship Id="rId6" Type="http://schemas.openxmlformats.org/officeDocument/2006/relationships/hyperlink" Target="https://github.com/MarlinFirmware/Marlin" TargetMode="External"/><Relationship Id="rId7" Type="http://schemas.openxmlformats.org/officeDocument/2006/relationships/hyperlink" Target="https://github.com/MarlinFirmware/Marlin/blob/2.0.x/Marlin/src/MarlinCore.cp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tudents.cs.ubc.ca/~cs-221/2019W2/resources/shortcourse/" TargetMode="External"/><Relationship Id="rId4" Type="http://schemas.openxmlformats.org/officeDocument/2006/relationships/hyperlink" Target="https://www.youtube.com/watch?v=HkdAHXoRto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onlinegdb.com/online_c++_compil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Software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Friend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Hint</a:t>
            </a:r>
            <a:endParaRPr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830700" y="2319050"/>
            <a:ext cx="56187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steps: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Make member class with each field being each personal info associated with member, and a constructor that takes those fields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Make team class with a list of members to store all members, and functions to read that list and return whatever is asked for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https://appdividend.com/2019/06/12/cpp-list-tutorial-with-example-list-in-c-standard-template-library-stl/</a:t>
            </a:r>
            <a:r>
              <a:rPr lang="en-GB"/>
              <a:t> &lt;- Helpful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2: Problem solving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Fizz Buzz</a:t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-GB"/>
              <a:t>Leetcode is a popular platform for coding interview questions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-GB"/>
              <a:t>Fizz Buzz is a fairly well known and simple coding question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-GB"/>
              <a:t>Try this out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https://leetcode.com/problems/fizz-buzz/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-GB"/>
              <a:t>Most easy problems have solutions available</a:t>
            </a:r>
            <a:r>
              <a:rPr lang="en-GB"/>
              <a:t> 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Sum</a:t>
            </a:r>
            <a:endParaRPr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https://leetcode.com/problems/two-sum/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3: Other info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concepts related to Marlin</a:t>
            </a:r>
            <a:endParaRPr/>
          </a:p>
        </p:txBody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-GB"/>
              <a:t>Think of Marlin code like Arduino code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Board runs setup() when it starts, then runs loop() till it’s shut down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Instead of defining everything in a single cpp file, you define stuff in header file (.h) and then #include that header file into your cpp code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https://docs.microsoft.com/en-us/cpp/cpp/header-files-cpp?view=vs-2019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further readings</a:t>
            </a:r>
            <a:endParaRPr/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830700" y="2319050"/>
            <a:ext cx="45036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-GB"/>
              <a:t>Get an IDE, and compile and run your code </a:t>
            </a:r>
            <a:endParaRPr/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If you use VS Code: </a:t>
            </a:r>
            <a:r>
              <a:rPr lang="en-GB" sz="1300" u="sng">
                <a:solidFill>
                  <a:schemeClr val="hlink"/>
                </a:solidFill>
                <a:hlinkClick r:id="rId3"/>
              </a:rPr>
              <a:t>https://code.visualstudio.com/docs/languages/cpp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Look at these references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https://www.students.cs.ubc.ca/~cs-221/2019W2/info/syllabus/#c-reference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Second part to the pre-workshop video tutorial covers more advanced object-oriented programming concepts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CPSC110 (intro to programming) is free on edx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https://edge.edx.org/courses/course-v1:UBC+CPSC110+2020S/course/</a:t>
            </a:r>
            <a:r>
              <a:rPr lang="en-GB"/>
              <a:t> </a:t>
            </a:r>
            <a:endParaRPr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47905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https://github.com/MarlinFirmware/Marlin</a:t>
            </a:r>
            <a:endParaRPr/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Try cloning Marlin and skimming through it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https://github.com/MarlinFirmware/Marlin/blob/2.0.x/Marlin/src/MarlinCore.cpp</a:t>
            </a:r>
            <a:br>
              <a:rPr lang="en-GB" sz="1300"/>
            </a:br>
            <a:r>
              <a:rPr lang="en-GB" sz="1300"/>
              <a:t>This cpp file is a good entry point to start reading</a:t>
            </a:r>
            <a:endParaRPr sz="1300"/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Ctrl-F “setup()” and “loop()”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Pre-workshop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30700" y="2319050"/>
            <a:ext cx="40818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https://www.students.cs.ubc.ca/~cs-221/2019W2/resources/shortcourse/</a:t>
            </a:r>
            <a:r>
              <a:rPr lang="en-GB"/>
              <a:t> </a:t>
            </a:r>
            <a:br>
              <a:rPr lang="en-GB"/>
            </a:br>
            <a:r>
              <a:rPr lang="en-GB"/>
              <a:t>Watch Sunday video and follow along (it’s 2 hrs so allocate your time well)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https://www.youtube.com/watch?v=HkdAHXoRtos</a:t>
            </a:r>
            <a:r>
              <a:rPr lang="en-GB"/>
              <a:t> </a:t>
            </a:r>
            <a:br>
              <a:rPr lang="en-GB"/>
            </a:br>
            <a:r>
              <a:rPr lang="en-GB"/>
              <a:t>Git with command line is more complicated than Github Desktop (what I asked you to use), but you can do more with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You won’t need to use this if you’re not going into software, but it’s good to be aware of them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there’s a word you don’t understand in the slide, let me know and I’ll add it here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While it’s important to be able to have an IDE on your laptop and compile and run your program, I won’t teach it since there’s a lot of OS/machine specifics that’s different for you all. We’ll use online GDB for today.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Same with reasoning with Git. You should download Git Bash and try it out on your own time. Try putting the code you wrote today on your own repo.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We’ll create a sample system to review some cpp topics you saw in the video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We’ll do some LeetCode questions to practice problem solving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1: C++ practice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problem: team membership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UBC Rapid has members, each with their own info (name, contact info, position, subteam, year joined, etc.)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would be good to be able to quickly tell: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How many members are on the team?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Who are the execs? Who are the captains?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What are the members’ contact info?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Who are on each subteam?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problem: team membership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Whenever you see a problem, break it down into steps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Sounds like we need team class, member class, and a few functions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There are many ways to do this; this is just one of them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started</a:t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 here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https://www.onlinegdb.com/online_c++_compiler</a:t>
            </a:r>
            <a:r>
              <a:rPr lang="en-GB"/>
              <a:t> to start writing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There’s a cpp file in the repo called “starter.cpp” that when run, should print stuff that’s specified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 that file to guide you on what functions/classes to write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 online references to find syntax and data structures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