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2af7a53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2af7a53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30b910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30b910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2af7a5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2af7a5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de4f8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de4f8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2af7a53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2af7a53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94909e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94909e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31d5c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31d5c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rap.org/wiki/Prusa_i3_MK3" TargetMode="External"/><Relationship Id="rId4" Type="http://schemas.openxmlformats.org/officeDocument/2006/relationships/hyperlink" Target="https://manual.prusa3d.com/c/Original_Prusa_i3_MK3_kit_assembly" TargetMode="External"/><Relationship Id="rId5" Type="http://schemas.openxmlformats.org/officeDocument/2006/relationships/hyperlink" Target="https://reprap.org/wiki/RepR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Printer Components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Friend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Pre-workshop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Print out a sheet of PrinterComponentsWorksheet.pdf, or download it to something I can check off tick boxes (iPad, your laptop on Paint.net,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Download sample.stl and be ready to print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You should know how to print things from Basic Printing/Slicing workshop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there’s a word you don’t understand in the slide, let me know and I’ll add it here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X , Y and Z axis; Cartesian vs Delta vs CoreXYZ vs Polar vs Scara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Printer parts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You’ll do the learning by yourself mostly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matching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We’ll do 2 people per printer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There’s probably enough printers for everyone, but I also want you to better know other people who’ll be joining the team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 answers to the worksheet online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Just Google it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Don’t look at the answer key (duh)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Call the members running the workshop to tick off boxes when you’ve found answers to them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further readings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Assembling your own printer using these parts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https://reprap.org/wiki/Prusa_i3_MK3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https://manual.prusa3d.com/c/Original_Prusa_i3_MK3_kit_assembly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RepRap in general has loads of info on how to assemble your own printers, for all kinds of designs and systems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https://reprap.org/wiki/RepRap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