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Nuni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Nunito-italic.fntdata"/><Relationship Id="rId16" Type="http://schemas.openxmlformats.org/officeDocument/2006/relationships/slide" Target="slides/slide12.xml"/><Relationship Id="rId38" Type="http://schemas.openxmlformats.org/officeDocument/2006/relationships/font" Target="fonts/Nuni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edbd6ce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edbd6ce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edbd6ce6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edbd6ce6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dbd6ce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dbd6ce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0236e2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0236e2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edbd6ce6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edbd6ce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edbd6ce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edbd6ce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edbd6ce6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edbd6ce6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edbd6ce6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edbd6ce6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edbd6ce6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edbd6ce6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edbd6ce6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edbd6ce6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2fc3863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2fc3863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edbd6ce6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edbd6ce6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edbd6ce6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edbd6ce6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edbd6ce6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edbd6ce6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0236e2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0236e2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edbd6ce6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edbd6ce6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edbd6ce6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edbd6ce6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edbd6ce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edbd6ce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edbd6ce6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edbd6ce6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edbd6ce6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edbd6ce6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edbd6ce6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edbd6ce6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2fc386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2fc386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edbd6ce6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edbd6ce6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edbd6ce6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edbd6ce6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c2fc3863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c2fc3863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dbd6ce6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edbd6ce6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edbd6ce6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edbd6ce6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dbd6ce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edbd6ce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edbd6ce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edbd6ce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30ee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30ee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edbd6ce6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edbd6ce6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solidworks.com/sw/support/cswa-academic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SolidWorks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Friend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dimensions 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 by one, add the dimensions and relationship according to the image here.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long as your original drawing somewhat resembles this, it will come together by itself once you start to add more dimensions.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you don’t have any extra dimensions or relationships, or you might not be able to add some of the required dimensions shown here.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825" y="1714700"/>
            <a:ext cx="32956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875" y="619150"/>
            <a:ext cx="1993675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dimensions 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all the lines are black when you’re done.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Black line means that drawing is fully defined. There’s no ambiguous part or any moving part.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Blue, under-defined.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Red or yellow, over-defined.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800" y="1038751"/>
            <a:ext cx="3709200" cy="3065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Dimensions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63" y="305050"/>
            <a:ext cx="5484475" cy="4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30700" y="2319050"/>
            <a:ext cx="27726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to “Mirror Entities”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all the lines except for the leftmost line to mirror, while choosing the leftmost line for everything to be mirrored about</a:t>
            </a:r>
            <a:endParaRPr/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Mirroring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50" y="900738"/>
            <a:ext cx="4299300" cy="334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900" y="845600"/>
            <a:ext cx="3552450" cy="7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Click on “Extrude Boss/Base” at Features toolbar, and extrude by 10mm. </a:t>
            </a:r>
            <a:endParaRPr/>
          </a:p>
        </p:txBody>
      </p:sp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Extrusion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025" y="1369263"/>
            <a:ext cx="4299301" cy="301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830" y="760850"/>
            <a:ext cx="1762945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Done!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30700" y="2319050"/>
            <a:ext cx="32853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Save the file as “Item”(not that the file will be relevant later on).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76" y="1291076"/>
            <a:ext cx="3709200" cy="25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Extrusion, adding 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Sketching the base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 any plane, sketch this, then extrude by </a:t>
            </a:r>
            <a:r>
              <a:rPr lang="en-GB"/>
              <a:t>10mm</a:t>
            </a:r>
            <a:r>
              <a:rPr lang="en-GB"/>
              <a:t>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To draw the rectangle, it may be helpful to use center-point rectangle instead of the regular two-corner rectangle.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583" y="499000"/>
            <a:ext cx="2824816" cy="41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075" y="3488749"/>
            <a:ext cx="1983425" cy="1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Draw a concentric circle on the  extrusion, then extrude by 10mm.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350" y="535050"/>
            <a:ext cx="4299301" cy="407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Draw a slot to make the arm, then extrude by 5mm.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To draw the slot, it may be helpful to use “Straight slot” in Sketch toolbar.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250" y="525374"/>
            <a:ext cx="3567225" cy="37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38" y="3628463"/>
            <a:ext cx="25431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Pre-workshop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Download and install SolidWorks https://ubc.service-now.com/kb_view_customer.do?sysparm_article=KB001580</a:t>
            </a:r>
            <a:r>
              <a:rPr lang="en-GB"/>
              <a:t>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Draw a concentric circle on the arm, then extrude by 10mm.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725" y="1036813"/>
            <a:ext cx="4299301" cy="306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should have this form at this point.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74" y="538463"/>
            <a:ext cx="2534700" cy="4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 side face of the arm.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Sketch toolbar and click “Sketch”. Click “Text” to add text. </a:t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078275"/>
            <a:ext cx="4200399" cy="2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Choose any text(I’ll go for “APSC PASS”).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Default setting for the text is the document’s. Untick the option so you can modify text to squeeze it into the given space.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Extrude 2mm cut.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975" y="1114325"/>
            <a:ext cx="4299301" cy="291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Done!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Save the file as “Handle”</a:t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375" y="734975"/>
            <a:ext cx="4299301" cy="37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Sheet metal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sheet metal to Toolbar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Right click on Toolbar and a options will appear. Tick on “Sheet Metal”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View -&gt; Toolbars -&gt; Sheet Metal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Sketching 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any plane and sketch accordingly.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850" y="603213"/>
            <a:ext cx="2767275" cy="39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 metal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Sheet metal toolbar, click “Base Flange/Tab”.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Extrude by 30mm.</a:t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550" y="557213"/>
            <a:ext cx="30003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25" y="426100"/>
            <a:ext cx="2249449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 metal</a:t>
            </a:r>
            <a:endParaRPr/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the top face of the claw, and sketch accordingly.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Sheet metal toolbar, click “Base Flange/Tab” to add the tab to the claw.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0" l="0" r="15590" t="0"/>
          <a:stretch/>
        </p:blipFill>
        <p:spPr>
          <a:xfrm>
            <a:off x="4972600" y="950150"/>
            <a:ext cx="3709200" cy="32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25" y="426100"/>
            <a:ext cx="2249449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Sketching, dimensioning, mirroring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Extrusion, adding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Sheet metal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 metal</a:t>
            </a:r>
            <a:endParaRPr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 the inner side of the tab, sketch accordingly.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Extrude by 10mm.</a:t>
            </a:r>
            <a:endParaRPr/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00" y="738188"/>
            <a:ext cx="35052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200" y="3078800"/>
            <a:ext cx="2758972" cy="16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Done!</a:t>
            </a:r>
            <a:endParaRPr/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Save the file as “Claw”</a:t>
            </a:r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375" y="659625"/>
            <a:ext cx="4299300" cy="3824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further readings</a:t>
            </a:r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Get certified with CSWA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https://www.solidworks.com/sw/support/cswa-academic.htm</a:t>
            </a:r>
            <a:r>
              <a:rPr lang="en-GB"/>
              <a:t> talk to Rapid’s External Coordinator for this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There’s a good cert. prep. course on Lynda (free with VPL account)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product from Basic SolidWorks and Adv. SolidWorks workshops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50" y="590525"/>
            <a:ext cx="6280350" cy="37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 Setting 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you’re in MMGS for this tutorial!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975" y="1191798"/>
            <a:ext cx="4070649" cy="313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GB"/>
              <a:t>Sketching, dimensioning, mirroring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new part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File -&gt; New -&gt; 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window should pop up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00" y="1152525"/>
            <a:ext cx="37433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600" y="1906462"/>
            <a:ext cx="2948975" cy="27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Sketching any shape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any plane, click “Sketch” at Sketch toolbar, and start sketching the rabbit.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not worry about dimensioning or relationships yet. Just make sure it looks similar to this.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575" y="641300"/>
            <a:ext cx="2437650" cy="15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