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58" r:id="rId4"/>
    <p:sldId id="282" r:id="rId5"/>
    <p:sldId id="272" r:id="rId6"/>
    <p:sldId id="259" r:id="rId7"/>
    <p:sldId id="268" r:id="rId8"/>
    <p:sldId id="283" r:id="rId9"/>
    <p:sldId id="271" r:id="rId10"/>
    <p:sldId id="284" r:id="rId11"/>
    <p:sldId id="273" r:id="rId12"/>
    <p:sldId id="267" r:id="rId13"/>
    <p:sldId id="262" r:id="rId14"/>
    <p:sldId id="274" r:id="rId15"/>
    <p:sldId id="275" r:id="rId16"/>
    <p:sldId id="279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21108" autoAdjust="0"/>
    <p:restoredTop sz="90929"/>
  </p:normalViewPr>
  <p:slideViewPr>
    <p:cSldViewPr>
      <p:cViewPr varScale="1">
        <p:scale>
          <a:sx n="111" d="100"/>
          <a:sy n="111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0F918CD2-5791-FA45-81E8-764977BB7D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1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DF0466FB-2E4F-5E40-846C-372933DCFE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CF44-4014-404C-8E90-CBE527A2FB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87CB-9A60-1644-A50D-505FD5B70A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7E44-AD02-C94B-992B-4C9C845961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C345-1140-1C43-8025-619AA77E64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954E7-9C59-FA49-A07A-3B7B0AC3D2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6C43-EDE7-1C41-BA31-0D6181167C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8CAD588-CE29-B044-971E-1B342A5FE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7D25-76E9-1844-A341-5AF877925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A30B-8F66-A14F-9DB7-CB99034CAF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1396-B7BB-434C-AF00-945C34C61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BDFC-225C-9149-864C-60874D41ED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E92B-3279-394C-BE0C-7568C2A85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043D07-B646-974E-9707-0AEA79A96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5600" y="2492375"/>
            <a:ext cx="5467349" cy="1470025"/>
          </a:xfrm>
        </p:spPr>
        <p:txBody>
          <a:bodyPr/>
          <a:lstStyle/>
          <a:p>
            <a:pPr algn="l"/>
            <a:r>
              <a:rPr lang="en-US" dirty="0" err="1" smtClean="0"/>
              <a:t>FTASync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Parse </a:t>
            </a:r>
            <a:r>
              <a:rPr lang="en-US" sz="2800" dirty="0"/>
              <a:t>&lt;-&gt; </a:t>
            </a:r>
            <a:r>
              <a:rPr lang="en-US" sz="2800" dirty="0" err="1"/>
              <a:t>CoreData</a:t>
            </a:r>
            <a:endParaRPr lang="en-US" sz="28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724400"/>
            <a:ext cx="6400800" cy="1143000"/>
          </a:xfrm>
        </p:spPr>
        <p:txBody>
          <a:bodyPr/>
          <a:lstStyle/>
          <a:p>
            <a:r>
              <a:rPr lang="en-US"/>
              <a:t>Five3 Apps, LLC</a:t>
            </a:r>
          </a:p>
          <a:p>
            <a:r>
              <a:rPr lang="en-US"/>
              <a:t>Justin Bergen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dynamically adjust to </a:t>
            </a:r>
            <a:r>
              <a:rPr lang="en-US" dirty="0" err="1" smtClean="0"/>
              <a:t>CoreData</a:t>
            </a:r>
            <a:r>
              <a:rPr lang="en-US" dirty="0" smtClean="0"/>
              <a:t> data model changes</a:t>
            </a:r>
          </a:p>
          <a:p>
            <a:r>
              <a:rPr lang="en-US" dirty="0" smtClean="0"/>
              <a:t>Ability to plug into current apps already using </a:t>
            </a:r>
            <a:r>
              <a:rPr lang="en-US" dirty="0" err="1" smtClean="0"/>
              <a:t>CoreData</a:t>
            </a:r>
            <a:r>
              <a:rPr lang="en-US" dirty="0" smtClean="0"/>
              <a:t> with minimal impact</a:t>
            </a:r>
          </a:p>
          <a:p>
            <a:r>
              <a:rPr lang="en-US" dirty="0" smtClean="0"/>
              <a:t>Keep the Parse specific code separated as much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Object ID</a:t>
            </a:r>
          </a:p>
          <a:p>
            <a:r>
              <a:rPr lang="en-US" dirty="0" smtClean="0"/>
              <a:t>Creation Timestamp</a:t>
            </a:r>
          </a:p>
          <a:p>
            <a:pPr lvl="1"/>
            <a:r>
              <a:rPr lang="en-US" dirty="0" smtClean="0"/>
              <a:t>Server side only</a:t>
            </a:r>
          </a:p>
          <a:p>
            <a:r>
              <a:rPr lang="en-US" dirty="0" smtClean="0"/>
              <a:t>Update Timestamp</a:t>
            </a:r>
          </a:p>
          <a:p>
            <a:r>
              <a:rPr lang="en-US" dirty="0" smtClean="0"/>
              <a:t>Deleted Flag</a:t>
            </a:r>
          </a:p>
          <a:p>
            <a:pPr lvl="1"/>
            <a:r>
              <a:rPr lang="en-US" dirty="0" smtClean="0"/>
              <a:t>Server side only</a:t>
            </a:r>
          </a:p>
          <a:p>
            <a:r>
              <a:rPr lang="en-US" dirty="0" smtClean="0"/>
              <a:t>Sync Status</a:t>
            </a:r>
          </a:p>
          <a:p>
            <a:pPr lvl="1"/>
            <a:r>
              <a:rPr lang="en-US" dirty="0" smtClean="0"/>
              <a:t>Unchanged, changed, new</a:t>
            </a:r>
          </a:p>
          <a:p>
            <a:r>
              <a:rPr lang="en-US" dirty="0" smtClean="0"/>
              <a:t>Created Here Flag</a:t>
            </a:r>
          </a:p>
          <a:p>
            <a:pPr lvl="1"/>
            <a:r>
              <a:rPr lang="en-US" dirty="0" smtClean="0"/>
              <a:t>Used when sync is canceled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8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Values</a:t>
            </a:r>
            <a:endParaRPr lang="en-US" dirty="0"/>
          </a:p>
        </p:txBody>
      </p:sp>
      <p:graphicFrame>
        <p:nvGraphicFramePr>
          <p:cNvPr id="22616" name="Group 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33373287"/>
              </p:ext>
            </p:extLst>
          </p:nvPr>
        </p:nvGraphicFramePr>
        <p:xfrm>
          <a:off x="304800" y="1981200"/>
          <a:ext cx="8534400" cy="4114800"/>
        </p:xfrm>
        <a:graphic>
          <a:graphicData uri="http://schemas.openxmlformats.org/drawingml/2006/table">
            <a:tbl>
              <a:tblPr/>
              <a:tblGrid>
                <a:gridCol w="1295400"/>
                <a:gridCol w="990600"/>
                <a:gridCol w="1143000"/>
                <a:gridCol w="1219200"/>
                <a:gridCol w="1066800"/>
                <a:gridCol w="1371600"/>
                <a:gridCol w="14478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objectId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createdAt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updatedAt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syncStatus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createdHere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New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Updated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Deleted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iPhone - Unchanged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From Parse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 /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Scenarios</a:t>
            </a: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Only</a:t>
            </a:r>
          </a:p>
          <a:p>
            <a:r>
              <a:rPr lang="en-US" dirty="0"/>
              <a:t>Upgrades to sync</a:t>
            </a:r>
          </a:p>
          <a:p>
            <a:r>
              <a:rPr lang="en-US" dirty="0"/>
              <a:t>Adds device to sync</a:t>
            </a:r>
          </a:p>
          <a:p>
            <a:r>
              <a:rPr lang="en-US" dirty="0"/>
              <a:t>Syncing</a:t>
            </a:r>
          </a:p>
          <a:p>
            <a:r>
              <a:rPr lang="en-US" dirty="0"/>
              <a:t>Cancels sync</a:t>
            </a:r>
          </a:p>
          <a:p>
            <a:r>
              <a:rPr lang="en-US" dirty="0"/>
              <a:t>Renews sync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“Easy button”</a:t>
            </a:r>
          </a:p>
          <a:p>
            <a:r>
              <a:rPr lang="en-US" dirty="0" smtClean="0"/>
              <a:t>Use local </a:t>
            </a:r>
            <a:r>
              <a:rPr lang="en-US" dirty="0" err="1" smtClean="0"/>
              <a:t>CoreData</a:t>
            </a:r>
            <a:r>
              <a:rPr lang="en-US" dirty="0" smtClean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369500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 to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Sign up and create </a:t>
            </a:r>
            <a:r>
              <a:rPr lang="en-US" dirty="0" err="1"/>
              <a:t>PFUser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 push of all local </a:t>
            </a:r>
            <a:r>
              <a:rPr lang="en-US" dirty="0" smtClean="0"/>
              <a:t>objects to Parse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Populate </a:t>
            </a:r>
            <a:r>
              <a:rPr lang="en-US" dirty="0" smtClean="0"/>
              <a:t>local objects </a:t>
            </a:r>
            <a:r>
              <a:rPr lang="en-US" dirty="0"/>
              <a:t>with </a:t>
            </a:r>
            <a:r>
              <a:rPr lang="en-US" dirty="0" smtClean="0"/>
              <a:t>'</a:t>
            </a:r>
            <a:r>
              <a:rPr lang="en-US" dirty="0" err="1" smtClean="0"/>
              <a:t>objectId</a:t>
            </a:r>
            <a:r>
              <a:rPr lang="en-US" dirty="0" smtClean="0"/>
              <a:t>’ and </a:t>
            </a:r>
            <a:r>
              <a:rPr lang="en-US" dirty="0"/>
              <a:t>'</a:t>
            </a:r>
            <a:r>
              <a:rPr lang="en-US" dirty="0" err="1" smtClean="0"/>
              <a:t>updatedAt</a:t>
            </a:r>
            <a:r>
              <a:rPr lang="en-US" dirty="0" smtClean="0"/>
              <a:t>’ from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6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Adds Device to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Login and create local </a:t>
            </a:r>
            <a:r>
              <a:rPr lang="en-US" dirty="0" err="1"/>
              <a:t>PFUser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merge/copy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local and Parse objects, or empty local and pull Parse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later with a walk-through of the code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24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Cancels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Remove all local objects where </a:t>
            </a:r>
            <a:r>
              <a:rPr lang="en-US" dirty="0" err="1"/>
              <a:t>createdHere</a:t>
            </a:r>
            <a:r>
              <a:rPr lang="en-US" dirty="0"/>
              <a:t> == 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 </a:t>
            </a:r>
            <a:r>
              <a:rPr lang="en-US" dirty="0" smtClean="0"/>
              <a:t>'</a:t>
            </a:r>
            <a:r>
              <a:rPr lang="en-US" dirty="0" err="1" smtClean="0"/>
              <a:t>objectId</a:t>
            </a:r>
            <a:r>
              <a:rPr lang="en-US" dirty="0" smtClean="0"/>
              <a:t>’ and </a:t>
            </a:r>
            <a:r>
              <a:rPr lang="en-US" dirty="0"/>
              <a:t>'</a:t>
            </a:r>
            <a:r>
              <a:rPr lang="en-US" dirty="0" err="1"/>
              <a:t>updatedAt</a:t>
            </a:r>
            <a:r>
              <a:rPr lang="en-US" dirty="0"/>
              <a:t> to nil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all objects from </a:t>
            </a:r>
            <a:r>
              <a:rPr lang="en-US" dirty="0" smtClean="0"/>
              <a:t>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Renews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steps as enabling 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will be covering…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Parse?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FTASync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FTASync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Parse?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BaaS</a:t>
            </a:r>
            <a:r>
              <a:rPr lang="en-US" dirty="0"/>
              <a:t> (Backend as a Service)</a:t>
            </a:r>
          </a:p>
          <a:p>
            <a:pPr lvl="1"/>
            <a:r>
              <a:rPr lang="en-US" dirty="0" smtClean="0"/>
              <a:t>Data (auto-generated schema)</a:t>
            </a:r>
            <a:endParaRPr lang="en-US" dirty="0"/>
          </a:p>
          <a:p>
            <a:pPr lvl="1"/>
            <a:r>
              <a:rPr lang="en-US" dirty="0" smtClean="0"/>
              <a:t>Push Notification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Facebook/Twitter integration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Files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53340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/>
          <a:p>
            <a:pPr algn="r" eaLnBrk="0" hangingPunct="0"/>
            <a:r>
              <a:rPr lang="en-US" sz="1600" b="1">
                <a:latin typeface="Arial" charset="0"/>
              </a:rPr>
              <a:t>FOR MORE INFO...</a:t>
            </a:r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0" lang="en-US" b="1" dirty="0">
                <a:latin typeface="Arial" charset="0"/>
              </a:rPr>
              <a:t>http://</a:t>
            </a:r>
            <a:r>
              <a:rPr kumimoji="0" lang="en-US" b="1" dirty="0" err="1">
                <a:latin typeface="Arial" charset="0"/>
              </a:rPr>
              <a:t>www.parse.com</a:t>
            </a:r>
            <a:r>
              <a:rPr kumimoji="0" lang="en-US" b="1" dirty="0">
                <a:latin typeface="Arial" charset="0"/>
              </a:rPr>
              <a:t>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Parse?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for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Free up to</a:t>
            </a:r>
          </a:p>
          <a:p>
            <a:pPr lvl="1"/>
            <a:r>
              <a:rPr lang="en-US" dirty="0" smtClean="0"/>
              <a:t>1,000,000 API Calls</a:t>
            </a:r>
          </a:p>
          <a:p>
            <a:pPr lvl="1"/>
            <a:r>
              <a:rPr lang="en-US" dirty="0" smtClean="0"/>
              <a:t>1,000,000 Push Notifications</a:t>
            </a:r>
          </a:p>
          <a:p>
            <a:pPr lvl="1"/>
            <a:r>
              <a:rPr lang="en-US" dirty="0" smtClean="0"/>
              <a:t>1GB File Storage</a:t>
            </a:r>
          </a:p>
          <a:p>
            <a:endParaRPr lang="en-US" dirty="0" smtClean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5334000"/>
            <a:ext cx="32004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6038" tIns="46038" rIns="46038" bIns="46038" anchor="ctr"/>
          <a:lstStyle/>
          <a:p>
            <a:pPr algn="r" eaLnBrk="0" hangingPunct="0"/>
            <a:r>
              <a:rPr lang="en-US" sz="1600" b="1">
                <a:latin typeface="Arial" charset="0"/>
              </a:rPr>
              <a:t>FOR MORE INFO...</a:t>
            </a:r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0" lang="en-US" b="1" dirty="0">
                <a:latin typeface="Arial" charset="0"/>
              </a:rPr>
              <a:t>http://</a:t>
            </a:r>
            <a:r>
              <a:rPr kumimoji="0" lang="en-US" b="1" dirty="0" err="1">
                <a:latin typeface="Arial" charset="0"/>
              </a:rPr>
              <a:t>www.parse.com</a:t>
            </a:r>
            <a:r>
              <a:rPr kumimoji="0" lang="en-US" b="1" dirty="0">
                <a:latin typeface="Arial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378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FTASync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Requirements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platform (</a:t>
            </a:r>
            <a:r>
              <a:rPr lang="en-US" dirty="0" err="1" smtClean="0"/>
              <a:t>iOS</a:t>
            </a:r>
            <a:r>
              <a:rPr lang="en-US" dirty="0" smtClean="0"/>
              <a:t>, Android, Web)</a:t>
            </a:r>
          </a:p>
          <a:p>
            <a:r>
              <a:rPr lang="en-US" dirty="0" smtClean="0"/>
              <a:t>Guaranteed </a:t>
            </a:r>
            <a:r>
              <a:rPr lang="en-US" dirty="0"/>
              <a:t>offline data access</a:t>
            </a:r>
          </a:p>
          <a:p>
            <a:r>
              <a:rPr lang="en-US" dirty="0"/>
              <a:t>No user account for local-only</a:t>
            </a:r>
          </a:p>
          <a:p>
            <a:r>
              <a:rPr lang="en-US" dirty="0"/>
              <a:t>Ability to enable/disable sync</a:t>
            </a:r>
          </a:p>
          <a:p>
            <a:r>
              <a:rPr lang="en-US" dirty="0"/>
              <a:t>Plug and play</a:t>
            </a:r>
          </a:p>
          <a:p>
            <a:pPr lvl="1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Marry the problem not the </a:t>
            </a:r>
            <a:r>
              <a:rPr lang="en-US" dirty="0" smtClean="0"/>
              <a:t>solution</a:t>
            </a:r>
            <a:r>
              <a:rPr lang="en-US" dirty="0" smtClean="0">
                <a:latin typeface="Arial"/>
              </a:rPr>
              <a:t>”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          – </a:t>
            </a:r>
            <a:r>
              <a:rPr lang="en-US" dirty="0" err="1" smtClean="0">
                <a:latin typeface="Arial"/>
              </a:rPr>
              <a:t>Hiten</a:t>
            </a:r>
            <a:r>
              <a:rPr lang="en-US" dirty="0" smtClean="0">
                <a:latin typeface="Arial"/>
              </a:rPr>
              <a:t> Shah @ </a:t>
            </a:r>
            <a:r>
              <a:rPr lang="en-US" dirty="0" err="1" smtClean="0">
                <a:latin typeface="Arial"/>
              </a:rPr>
              <a:t>MicroConf</a:t>
            </a:r>
            <a:r>
              <a:rPr lang="en-US" dirty="0" smtClean="0">
                <a:latin typeface="Arial"/>
              </a:rPr>
              <a:t> 2012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Parse SDK</a:t>
            </a: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support for anonymous users</a:t>
            </a:r>
          </a:p>
          <a:p>
            <a:pPr lvl="1"/>
            <a:r>
              <a:rPr lang="en-US" dirty="0" smtClean="0"/>
              <a:t>Has since been added</a:t>
            </a:r>
          </a:p>
          <a:p>
            <a:r>
              <a:rPr lang="en-US" dirty="0" smtClean="0"/>
              <a:t>Lacking true offline data</a:t>
            </a:r>
          </a:p>
          <a:p>
            <a:pPr lvl="1"/>
            <a:r>
              <a:rPr lang="en-US" dirty="0" smtClean="0"/>
              <a:t>Uses cache that will be removed if needed</a:t>
            </a:r>
          </a:p>
          <a:p>
            <a:r>
              <a:rPr lang="en-US" dirty="0" smtClean="0"/>
              <a:t>Use of only the Parse SDK would have embedded Parse code deep into the UI</a:t>
            </a:r>
          </a:p>
          <a:p>
            <a:pPr lvl="1"/>
            <a:r>
              <a:rPr lang="en-US" dirty="0" smtClean="0"/>
              <a:t>What if I want to switch service providers?</a:t>
            </a:r>
          </a:p>
          <a:p>
            <a:pPr lvl="1"/>
            <a:r>
              <a:rPr lang="en-US" dirty="0" smtClean="0"/>
              <a:t>What if Parse goes under?</a:t>
            </a:r>
          </a:p>
        </p:txBody>
      </p:sp>
    </p:spTree>
    <p:extLst>
      <p:ext uri="{BB962C8B-B14F-4D97-AF65-F5344CB8AC3E}">
        <p14:creationId xmlns:p14="http://schemas.microsoft.com/office/powerpoint/2010/main" val="21138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CoreData</a:t>
            </a:r>
            <a:r>
              <a:rPr lang="en-US" dirty="0" smtClean="0"/>
              <a:t> locally</a:t>
            </a:r>
          </a:p>
          <a:p>
            <a:pPr lvl="1"/>
            <a:r>
              <a:rPr lang="en-US" dirty="0" smtClean="0"/>
              <a:t>Gain all the benefits and performance of </a:t>
            </a:r>
            <a:r>
              <a:rPr lang="en-US" dirty="0" err="1" smtClean="0"/>
              <a:t>CoreData</a:t>
            </a:r>
            <a:endParaRPr lang="en-US" dirty="0" smtClean="0"/>
          </a:p>
          <a:p>
            <a:pPr lvl="1"/>
            <a:r>
              <a:rPr lang="en-US" dirty="0" smtClean="0"/>
              <a:t>Guaranteed offline data availability</a:t>
            </a:r>
          </a:p>
          <a:p>
            <a:r>
              <a:rPr lang="en-US" dirty="0" smtClean="0"/>
              <a:t>Build a sync engine (</a:t>
            </a:r>
            <a:r>
              <a:rPr lang="en-US" dirty="0" err="1" smtClean="0"/>
              <a:t>FTASync</a:t>
            </a:r>
            <a:r>
              <a:rPr lang="en-US" dirty="0" smtClean="0"/>
              <a:t>) to interface with Parse</a:t>
            </a:r>
          </a:p>
          <a:p>
            <a:pPr lvl="1"/>
            <a:r>
              <a:rPr lang="en-US" dirty="0" smtClean="0"/>
              <a:t>Gain all the benefits and time savings of Parse</a:t>
            </a:r>
          </a:p>
          <a:p>
            <a:pPr lvl="1"/>
            <a:r>
              <a:rPr lang="en-US" dirty="0" smtClean="0"/>
              <a:t>Provide Parse for apps already using </a:t>
            </a:r>
            <a:r>
              <a:rPr lang="en-US" dirty="0" err="1" smtClean="0"/>
              <a:t>CoreData</a:t>
            </a:r>
            <a:endParaRPr lang="en-US" dirty="0" smtClean="0"/>
          </a:p>
          <a:p>
            <a:pPr lvl="1"/>
            <a:r>
              <a:rPr lang="en-US" dirty="0" smtClean="0"/>
              <a:t>Make it easy to migrate to other </a:t>
            </a:r>
            <a:r>
              <a:rPr lang="en-US" dirty="0" err="1" smtClean="0"/>
              <a:t>BaaS</a:t>
            </a:r>
            <a:r>
              <a:rPr lang="en-US" dirty="0" smtClean="0"/>
              <a:t> providers, such as </a:t>
            </a:r>
            <a:r>
              <a:rPr lang="en-US" dirty="0" err="1" smtClean="0"/>
              <a:t>StackMob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FTASync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1348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2143</TotalTime>
  <Words>478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Wingdings</vt:lpstr>
      <vt:lpstr>Arial</vt:lpstr>
      <vt:lpstr>Revolution</vt:lpstr>
      <vt:lpstr>FTASync Parse &lt;-&gt; CoreData</vt:lpstr>
      <vt:lpstr>What I will be covering…</vt:lpstr>
      <vt:lpstr>What is Parse?</vt:lpstr>
      <vt:lpstr>What is Parse?</vt:lpstr>
      <vt:lpstr>Why FTASync?</vt:lpstr>
      <vt:lpstr>My Requirements</vt:lpstr>
      <vt:lpstr>Problems with Parse SDK</vt:lpstr>
      <vt:lpstr>Solution</vt:lpstr>
      <vt:lpstr>FTASync Design</vt:lpstr>
      <vt:lpstr>Goals</vt:lpstr>
      <vt:lpstr>Metadata</vt:lpstr>
      <vt:lpstr>Metadata Values</vt:lpstr>
      <vt:lpstr>Sync Scenarios</vt:lpstr>
      <vt:lpstr>No Sync</vt:lpstr>
      <vt:lpstr>Upgrades to Sync</vt:lpstr>
      <vt:lpstr>Adds Device to Account</vt:lpstr>
      <vt:lpstr>Syncing</vt:lpstr>
      <vt:lpstr>Cancels Sync</vt:lpstr>
      <vt:lpstr>Renews Sync</vt:lpstr>
      <vt:lpstr>Time for some code!</vt:lpstr>
    </vt:vector>
  </TitlesOfParts>
  <Company>Justin Bergen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FTASync: Parse &lt;-&gt; CoreData</dc:title>
  <dc:creator>Justin Bergen</dc:creator>
  <cp:lastModifiedBy>Justin Bergen</cp:lastModifiedBy>
  <cp:revision>14</cp:revision>
  <cp:lastPrinted>1904-01-01T00:00:00Z</cp:lastPrinted>
  <dcterms:created xsi:type="dcterms:W3CDTF">2012-05-02T19:04:14Z</dcterms:created>
  <dcterms:modified xsi:type="dcterms:W3CDTF">2012-05-04T06:48:47Z</dcterms:modified>
</cp:coreProperties>
</file>