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1b783b5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1b783b5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1b783b55_0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1b783b55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Linfishot is a CLI based tool, that can be used </a:t>
            </a:r>
            <a:r>
              <a:rPr lang="en"/>
              <a:t>see if a program or exe</a:t>
            </a:r>
            <a:r>
              <a:rPr lang="en"/>
              <a:t> caused any changes to Linux most important files. That is crucial to know becuase in Linux anything can be accessed through its filesystem.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221241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221241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1b783b5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1b783b5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1b783b55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1b783b55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1b783b55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1b783b55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1b783b55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1b783b55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1b783b55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1b783b55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3Pv19JM0VHujDF7bdy9ZtaFajcaPosPt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15227" y="4205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LinfiShot</a:t>
            </a:r>
            <a:endParaRPr sz="4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31902" y="33226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Steiner and Priya Gopani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069625" y="1984975"/>
            <a:ext cx="53121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“CLI Linux tool to see if 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sketchy programs</a:t>
            </a: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do </a:t>
            </a: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sketchy things</a:t>
            </a: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to important </a:t>
            </a: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files</a:t>
            </a:r>
            <a:r>
              <a:rPr lang="en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The Problem.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78350" y="1432050"/>
            <a:ext cx="83682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download a sketch program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want to run it anyways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 quick way to check if it modifies anything maliciously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some visuals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is </a:t>
            </a:r>
            <a:r>
              <a:rPr lang="en">
                <a:solidFill>
                  <a:srgbClr val="F1C232"/>
                </a:solidFill>
                <a:latin typeface="Roboto Mono"/>
                <a:ea typeface="Roboto Mono"/>
                <a:cs typeface="Roboto Mono"/>
                <a:sym typeface="Roboto Mono"/>
              </a:rPr>
              <a:t>LinfiShot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96075" y="12349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F1C232"/>
                </a:solidFill>
              </a:rPr>
              <a:t>Linux </a:t>
            </a:r>
            <a:r>
              <a:rPr lang="en" sz="1700"/>
              <a:t>CLI tool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Spots </a:t>
            </a:r>
            <a:r>
              <a:rPr lang="en" sz="1700">
                <a:solidFill>
                  <a:srgbClr val="F1C232"/>
                </a:solidFill>
              </a:rPr>
              <a:t>attempted</a:t>
            </a:r>
            <a:r>
              <a:rPr lang="en" sz="1700"/>
              <a:t> or </a:t>
            </a:r>
            <a:r>
              <a:rPr lang="en" sz="1700">
                <a:solidFill>
                  <a:srgbClr val="F1C232"/>
                </a:solidFill>
              </a:rPr>
              <a:t>successful </a:t>
            </a:r>
            <a:r>
              <a:rPr lang="en" sz="1700" u="sng"/>
              <a:t>important</a:t>
            </a:r>
            <a:r>
              <a:rPr lang="en" sz="1700"/>
              <a:t> file changes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Displays an </a:t>
            </a:r>
            <a:r>
              <a:rPr lang="en" sz="1700">
                <a:solidFill>
                  <a:srgbClr val="F1C232"/>
                </a:solidFill>
              </a:rPr>
              <a:t>analysis</a:t>
            </a:r>
            <a:r>
              <a:rPr lang="en" sz="1700"/>
              <a:t> on file change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700"/>
              <a:buChar char="○"/>
            </a:pPr>
            <a:r>
              <a:rPr lang="en" sz="1700">
                <a:solidFill>
                  <a:srgbClr val="F1C232"/>
                </a:solidFill>
              </a:rPr>
              <a:t>Filename, timestamp, program/executable, syscall, status </a:t>
            </a:r>
            <a:endParaRPr sz="1700">
              <a:solidFill>
                <a:srgbClr val="F1C23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Generates a </a:t>
            </a:r>
            <a:r>
              <a:rPr lang="en" sz="1700">
                <a:solidFill>
                  <a:srgbClr val="F1C232"/>
                </a:solidFill>
              </a:rPr>
              <a:t>report</a:t>
            </a:r>
            <a:r>
              <a:rPr lang="en" sz="1700"/>
              <a:t> and </a:t>
            </a:r>
            <a:r>
              <a:rPr lang="en" sz="1700">
                <a:solidFill>
                  <a:srgbClr val="F1C232"/>
                </a:solidFill>
              </a:rPr>
              <a:t>graph visual</a:t>
            </a:r>
            <a:r>
              <a:rPr lang="en" sz="1700"/>
              <a:t> of the results</a:t>
            </a:r>
            <a:endParaRPr sz="1700">
              <a:solidFill>
                <a:srgbClr val="F1C23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</a:t>
            </a:r>
            <a:r>
              <a:rPr lang="en" sz="1700"/>
              <a:t>asily add it to a </a:t>
            </a:r>
            <a:r>
              <a:rPr lang="en" sz="1700">
                <a:solidFill>
                  <a:srgbClr val="F1C232"/>
                </a:solidFill>
              </a:rPr>
              <a:t>f</a:t>
            </a:r>
            <a:r>
              <a:rPr lang="en" sz="1700">
                <a:solidFill>
                  <a:srgbClr val="F1C232"/>
                </a:solidFill>
              </a:rPr>
              <a:t>orensics toolkit</a:t>
            </a:r>
            <a:endParaRPr sz="17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675" y="2862753"/>
            <a:ext cx="3758325" cy="2280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716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auditctl - command line interface for auditd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ausearch - search through audit logs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aureport - provide reports from ausearch output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25" y="3298926"/>
            <a:ext cx="3842875" cy="184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97" name="Google Shape;97;p18" title="bandicam 2018-11-29 21-57-08-96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775" y="9962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 - Improvements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frontend GUI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and fix Legend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ELK is</a:t>
            </a:r>
            <a:r>
              <a:rPr lang="en">
                <a:solidFill>
                  <a:srgbClr val="F1C232"/>
                </a:solidFill>
              </a:rPr>
              <a:t> NOT ALWAYS</a:t>
            </a:r>
            <a:r>
              <a:rPr lang="en"/>
              <a:t> great to manage logs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for toolkits should be </a:t>
            </a:r>
            <a:r>
              <a:rPr lang="en">
                <a:solidFill>
                  <a:srgbClr val="F1C232"/>
                </a:solidFill>
              </a:rPr>
              <a:t>low dependency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Python</a:t>
            </a:r>
            <a:r>
              <a:rPr lang="en"/>
              <a:t> has great libraries - </a:t>
            </a:r>
            <a:r>
              <a:rPr lang="en">
                <a:solidFill>
                  <a:srgbClr val="F1C232"/>
                </a:solidFill>
              </a:rPr>
              <a:t>numpy</a:t>
            </a:r>
            <a:r>
              <a:rPr lang="en"/>
              <a:t> and </a:t>
            </a:r>
            <a:r>
              <a:rPr lang="en">
                <a:solidFill>
                  <a:srgbClr val="F1C232"/>
                </a:solidFill>
              </a:rPr>
              <a:t>matplotlib</a:t>
            </a:r>
            <a:endParaRPr>
              <a:solidFill>
                <a:srgbClr val="F1C23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1C232"/>
                </a:solidFill>
              </a:rPr>
              <a:t>Auditd</a:t>
            </a:r>
            <a:r>
              <a:rPr lang="en"/>
              <a:t> is amazing 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Questions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